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5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3" r:id="rId1"/>
    <p:sldMasterId id="2147483700" r:id="rId2"/>
    <p:sldMasterId id="2147483703" r:id="rId3"/>
    <p:sldMasterId id="2147483797" r:id="rId4"/>
    <p:sldMasterId id="2147483810" r:id="rId5"/>
    <p:sldMasterId id="2147483883" r:id="rId6"/>
    <p:sldMasterId id="2147483912" r:id="rId7"/>
  </p:sldMasterIdLst>
  <p:notesMasterIdLst>
    <p:notesMasterId r:id="rId14"/>
  </p:notesMasterIdLst>
  <p:sldIdLst>
    <p:sldId id="305" r:id="rId8"/>
    <p:sldId id="307" r:id="rId9"/>
    <p:sldId id="308" r:id="rId10"/>
    <p:sldId id="317" r:id="rId11"/>
    <p:sldId id="310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2" userDrawn="1">
          <p15:clr>
            <a:srgbClr val="A4A3A4"/>
          </p15:clr>
        </p15:guide>
        <p15:guide id="2" pos="3840">
          <p15:clr>
            <a:srgbClr val="A4A3A4"/>
          </p15:clr>
        </p15:guide>
        <p15:guide id="3" pos="648" userDrawn="1">
          <p15:clr>
            <a:srgbClr val="A4A3A4"/>
          </p15:clr>
        </p15:guide>
        <p15:guide id="4" pos="5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pe Cisse" initials="PC" lastIdx="1" clrIdx="0">
    <p:extLst>
      <p:ext uri="{19B8F6BF-5375-455C-9EA6-DF929625EA0E}">
        <p15:presenceInfo xmlns:p15="http://schemas.microsoft.com/office/powerpoint/2012/main" userId="117ac6fdf7f5b35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66"/>
    <a:srgbClr val="384253"/>
    <a:srgbClr val="00A0CC"/>
    <a:srgbClr val="47D7FF"/>
    <a:srgbClr val="0070C0"/>
    <a:srgbClr val="00A7D6"/>
    <a:srgbClr val="FAFAFA"/>
    <a:srgbClr val="FFFFFF"/>
    <a:srgbClr val="56CADC"/>
    <a:srgbClr val="03A2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3099" autoAdjust="0"/>
  </p:normalViewPr>
  <p:slideViewPr>
    <p:cSldViewPr snapToGrid="0" snapToObjects="1">
      <p:cViewPr varScale="1">
        <p:scale>
          <a:sx n="103" d="100"/>
          <a:sy n="103" d="100"/>
        </p:scale>
        <p:origin x="732" y="102"/>
      </p:cViewPr>
      <p:guideLst>
        <p:guide orient="horz" pos="1032"/>
        <p:guide pos="3840"/>
        <p:guide pos="648"/>
        <p:guide pos="5160"/>
      </p:guideLst>
    </p:cSldViewPr>
  </p:slideViewPr>
  <p:notesTextViewPr>
    <p:cViewPr>
      <p:scale>
        <a:sx n="70" d="100"/>
        <a:sy n="7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AD886-FC3F-304C-B621-A962D9AE56A0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ECFD1-4B56-AC45-B5FE-6B8B0A14B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88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tif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12.png"/><Relationship Id="rId16" Type="http://schemas.openxmlformats.org/officeDocument/2006/relationships/image" Target="../media/image26.png"/><Relationship Id="rId20" Type="http://schemas.openxmlformats.org/officeDocument/2006/relationships/image" Target="../media/image30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19" Type="http://schemas.openxmlformats.org/officeDocument/2006/relationships/image" Target="../media/image29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4.png"/><Relationship Id="rId7" Type="http://schemas.openxmlformats.org/officeDocument/2006/relationships/image" Target="../media/image3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tif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Color 01">
    <p:bg>
      <p:bgPr>
        <a:solidFill>
          <a:schemeClr val="bg1">
            <a:lumMod val="95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0FEE2F28-8100-0B4B-B8A3-CF33958C18D9}"/>
              </a:ext>
            </a:extLst>
          </p:cNvPr>
          <p:cNvSpPr txBox="1"/>
          <p:nvPr userDrawn="1"/>
        </p:nvSpPr>
        <p:spPr>
          <a:xfrm rot="16200000">
            <a:off x="-885800" y="1575181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chemeClr val="accent3"/>
                </a:solidFill>
              </a:rPr>
              <a:t>MONTH 00, YEAR</a:t>
            </a:r>
          </a:p>
        </p:txBody>
      </p:sp>
      <p:pic>
        <p:nvPicPr>
          <p:cNvPr id="7" name="Google Shape;646;p126">
            <a:extLst>
              <a:ext uri="{FF2B5EF4-FFF2-40B4-BE49-F238E27FC236}">
                <a16:creationId xmlns:a16="http://schemas.microsoft.com/office/drawing/2014/main" id="{CFAF3C29-FBE9-634A-A320-31A713387A29}"/>
              </a:ext>
            </a:extLst>
          </p:cNvPr>
          <p:cNvPicPr preferRelativeResize="0"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23491" y="356945"/>
            <a:ext cx="3345016" cy="195533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itle 12">
            <a:extLst>
              <a:ext uri="{FF2B5EF4-FFF2-40B4-BE49-F238E27FC236}">
                <a16:creationId xmlns:a16="http://schemas.microsoft.com/office/drawing/2014/main" id="{2B58DDAB-370D-7944-A6BD-13B8D8281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0445" y="3064404"/>
            <a:ext cx="10151110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673FAA6A-02E3-0440-BBF1-83000E3985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0445" y="2743663"/>
            <a:ext cx="10151110" cy="320741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F63E25D1-888B-3D48-B9AC-FA9132E7F25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6850" y="5831372"/>
            <a:ext cx="1681231" cy="483354"/>
          </a:xfrm>
          <a:prstGeom prst="rect">
            <a:avLst/>
          </a:prstGeom>
        </p:spPr>
      </p:pic>
      <p:pic>
        <p:nvPicPr>
          <p:cNvPr id="19" name="Picture 18" descr="A close up of a sign&#10;&#10;Description automatically generated">
            <a:extLst>
              <a:ext uri="{FF2B5EF4-FFF2-40B4-BE49-F238E27FC236}">
                <a16:creationId xmlns:a16="http://schemas.microsoft.com/office/drawing/2014/main" id="{D41059FF-6F3B-2F4D-937C-A6143B83EB1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84138" y="5831372"/>
            <a:ext cx="916859" cy="507520"/>
          </a:xfrm>
          <a:prstGeom prst="rect">
            <a:avLst/>
          </a:prstGeom>
        </p:spPr>
      </p:pic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EC5A5-E646-4943-8BEF-009BD8A1CBB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93934" y="5831372"/>
            <a:ext cx="1169177" cy="307883"/>
          </a:xfrm>
          <a:prstGeom prst="rect">
            <a:avLst/>
          </a:prstGeom>
        </p:spPr>
      </p:pic>
      <p:pic>
        <p:nvPicPr>
          <p:cNvPr id="21" name="Picture 20" descr="A picture containing black&#10;&#10;Description automatically generated">
            <a:extLst>
              <a:ext uri="{FF2B5EF4-FFF2-40B4-BE49-F238E27FC236}">
                <a16:creationId xmlns:a16="http://schemas.microsoft.com/office/drawing/2014/main" id="{1BE23452-D022-4942-82E0-010BD279CF9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863" y="5623807"/>
            <a:ext cx="1261702" cy="730151"/>
          </a:xfrm>
          <a:prstGeom prst="rect">
            <a:avLst/>
          </a:prstGeom>
        </p:spPr>
      </p:pic>
      <p:pic>
        <p:nvPicPr>
          <p:cNvPr id="22" name="Picture 21" descr="A picture containing object, clock, orange&#10;&#10;Description automatically generated">
            <a:extLst>
              <a:ext uri="{FF2B5EF4-FFF2-40B4-BE49-F238E27FC236}">
                <a16:creationId xmlns:a16="http://schemas.microsoft.com/office/drawing/2014/main" id="{D7160AD8-3CFB-7841-84B6-96AA9F198D2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31418" y="5831372"/>
            <a:ext cx="1446867" cy="43406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BE8BA57-5C68-E744-A91E-41129285061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8963" y="5714744"/>
            <a:ext cx="912520" cy="59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7104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36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2">
            <a:extLst>
              <a:ext uri="{FF2B5EF4-FFF2-40B4-BE49-F238E27FC236}">
                <a16:creationId xmlns:a16="http://schemas.microsoft.com/office/drawing/2014/main" id="{12669BDF-7030-C94F-9053-805DA8E3B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4538" y="677874"/>
            <a:ext cx="8162924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4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6D759706-0457-6F40-8CCF-553E53FCB2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43388" y="419101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57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  <p15:guide id="4" pos="7248">
          <p15:clr>
            <a:srgbClr val="FBAE40"/>
          </p15:clr>
        </p15:guide>
        <p15:guide id="5" orient="horz" pos="48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ent Slid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2">
            <a:extLst>
              <a:ext uri="{FF2B5EF4-FFF2-40B4-BE49-F238E27FC236}">
                <a16:creationId xmlns:a16="http://schemas.microsoft.com/office/drawing/2014/main" id="{12669BDF-7030-C94F-9053-805DA8E3B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4538" y="677874"/>
            <a:ext cx="8162924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4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6D759706-0457-6F40-8CCF-553E53FCB2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43388" y="419101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F49A290-7CA9-5D47-91B6-500D9579577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869957"/>
            <a:ext cx="0" cy="4033538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615B03A1-1711-474D-8947-D2590F8DD86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42736" y="2375068"/>
            <a:ext cx="4523871" cy="45442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F3E6B7EF-0955-C144-AB34-11191429FD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0044" y="3365725"/>
            <a:ext cx="4496565" cy="253776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dis.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5FFFC6E4-D201-394D-94CB-002A76B1ADD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61220" y="2375068"/>
            <a:ext cx="4523871" cy="45442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11" name="Text Placeholder 30">
            <a:extLst>
              <a:ext uri="{FF2B5EF4-FFF2-40B4-BE49-F238E27FC236}">
                <a16:creationId xmlns:a16="http://schemas.microsoft.com/office/drawing/2014/main" id="{ACDC5687-058C-114F-8A8B-56811B18613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88528" y="3365725"/>
            <a:ext cx="4496565" cy="2537769"/>
          </a:xfrm>
          <a:prstGeom prst="rect">
            <a:avLst/>
          </a:prstGeom>
        </p:spPr>
        <p:txBody>
          <a:bodyPr/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Bullet Text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Bullet Text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Bullet Text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Bullet Text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Bullet Text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Bullet Text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9594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  <p15:guide id="4" pos="7248">
          <p15:clr>
            <a:srgbClr val="FBAE40"/>
          </p15:clr>
        </p15:guide>
        <p15:guide id="5" orient="horz" pos="4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2">
            <a:extLst>
              <a:ext uri="{FF2B5EF4-FFF2-40B4-BE49-F238E27FC236}">
                <a16:creationId xmlns:a16="http://schemas.microsoft.com/office/drawing/2014/main" id="{12669BDF-7030-C94F-9053-805DA8E3B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4538" y="677875"/>
            <a:ext cx="8162924" cy="814042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4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6D759706-0457-6F40-8CCF-553E53FCB2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43388" y="419101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F49A290-7CA9-5D47-91B6-500D95795774}"/>
              </a:ext>
            </a:extLst>
          </p:cNvPr>
          <p:cNvCxnSpPr>
            <a:cxnSpLocks/>
          </p:cNvCxnSpPr>
          <p:nvPr userDrawn="1"/>
        </p:nvCxnSpPr>
        <p:spPr>
          <a:xfrm>
            <a:off x="4529221" y="1869957"/>
            <a:ext cx="0" cy="4033538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A3611F0-0546-E341-BFA8-DE9EFA3029DC}"/>
              </a:ext>
            </a:extLst>
          </p:cNvPr>
          <p:cNvCxnSpPr>
            <a:cxnSpLocks/>
          </p:cNvCxnSpPr>
          <p:nvPr userDrawn="1"/>
        </p:nvCxnSpPr>
        <p:spPr>
          <a:xfrm>
            <a:off x="8015705" y="1869957"/>
            <a:ext cx="0" cy="4033538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341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  <p15:guide id="4" pos="7224" userDrawn="1">
          <p15:clr>
            <a:srgbClr val="FBAE40"/>
          </p15:clr>
        </p15:guide>
        <p15:guide id="5" orient="horz" pos="4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2">
            <a:extLst>
              <a:ext uri="{FF2B5EF4-FFF2-40B4-BE49-F238E27FC236}">
                <a16:creationId xmlns:a16="http://schemas.microsoft.com/office/drawing/2014/main" id="{12669BDF-7030-C94F-9053-805DA8E3B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4538" y="677874"/>
            <a:ext cx="8162924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4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6D759706-0457-6F40-8CCF-553E53FCB2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43388" y="419101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314C0D-49EB-AB4A-AB4E-7F00576DA1B8}"/>
              </a:ext>
            </a:extLst>
          </p:cNvPr>
          <p:cNvSpPr/>
          <p:nvPr userDrawn="1"/>
        </p:nvSpPr>
        <p:spPr>
          <a:xfrm>
            <a:off x="8935453" y="2261936"/>
            <a:ext cx="2558895" cy="357739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6CE600-3625-9943-BA97-08076195C159}"/>
              </a:ext>
            </a:extLst>
          </p:cNvPr>
          <p:cNvSpPr/>
          <p:nvPr userDrawn="1"/>
        </p:nvSpPr>
        <p:spPr>
          <a:xfrm>
            <a:off x="6304548" y="2261936"/>
            <a:ext cx="2558895" cy="357739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0987637-DCDB-3547-9D19-DAD828C93FAD}"/>
              </a:ext>
            </a:extLst>
          </p:cNvPr>
          <p:cNvSpPr/>
          <p:nvPr userDrawn="1"/>
        </p:nvSpPr>
        <p:spPr>
          <a:xfrm>
            <a:off x="3673642" y="2261936"/>
            <a:ext cx="2558895" cy="357739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B3BEF6-352A-7E45-AEBE-0413C83A9243}"/>
              </a:ext>
            </a:extLst>
          </p:cNvPr>
          <p:cNvSpPr/>
          <p:nvPr userDrawn="1"/>
        </p:nvSpPr>
        <p:spPr>
          <a:xfrm>
            <a:off x="1042736" y="2261936"/>
            <a:ext cx="2558895" cy="357739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57DDE4C-D933-9F4F-8A60-91A953861A0A}"/>
              </a:ext>
            </a:extLst>
          </p:cNvPr>
          <p:cNvSpPr/>
          <p:nvPr userDrawn="1"/>
        </p:nvSpPr>
        <p:spPr>
          <a:xfrm>
            <a:off x="2069430" y="2701088"/>
            <a:ext cx="497306" cy="497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B1A6C77-9064-534D-AA31-BE1B3702842C}"/>
              </a:ext>
            </a:extLst>
          </p:cNvPr>
          <p:cNvSpPr/>
          <p:nvPr userDrawn="1"/>
        </p:nvSpPr>
        <p:spPr>
          <a:xfrm>
            <a:off x="4704436" y="2701088"/>
            <a:ext cx="497306" cy="497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9496A82-EAB9-BF45-A182-B7E89F404645}"/>
              </a:ext>
            </a:extLst>
          </p:cNvPr>
          <p:cNvSpPr/>
          <p:nvPr userDrawn="1"/>
        </p:nvSpPr>
        <p:spPr>
          <a:xfrm>
            <a:off x="7335342" y="2701088"/>
            <a:ext cx="497306" cy="497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E9124D1-5407-534B-9B4B-548A974E3A69}"/>
              </a:ext>
            </a:extLst>
          </p:cNvPr>
          <p:cNvSpPr/>
          <p:nvPr userDrawn="1"/>
        </p:nvSpPr>
        <p:spPr>
          <a:xfrm>
            <a:off x="9966247" y="2701088"/>
            <a:ext cx="497306" cy="497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8C6EDFC0-BB61-9048-92CD-BE6BB7382A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42736" y="3493301"/>
            <a:ext cx="2534653" cy="45442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</a:t>
            </a:r>
            <a:br>
              <a:rPr lang="en-US" dirty="0"/>
            </a:br>
            <a:r>
              <a:rPr lang="en-US" dirty="0"/>
              <a:t>HERE:</a:t>
            </a:r>
          </a:p>
          <a:p>
            <a:pPr lvl="0"/>
            <a:endParaRPr lang="en-US" dirty="0"/>
          </a:p>
        </p:txBody>
      </p:sp>
      <p:sp>
        <p:nvSpPr>
          <p:cNvPr id="25" name="Text Placeholder 30">
            <a:extLst>
              <a:ext uri="{FF2B5EF4-FFF2-40B4-BE49-F238E27FC236}">
                <a16:creationId xmlns:a16="http://schemas.microsoft.com/office/drawing/2014/main" id="{98328FBF-A117-BC42-9BF8-EBC42FAE7B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0045" y="4109974"/>
            <a:ext cx="2507344" cy="13255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dis.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BB4171B3-AFA7-F040-8970-F706FADA7A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73641" y="3493301"/>
            <a:ext cx="2534653" cy="45442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</a:t>
            </a:r>
            <a:br>
              <a:rPr lang="en-US" dirty="0"/>
            </a:br>
            <a:r>
              <a:rPr lang="en-US" dirty="0"/>
              <a:t>HERE:</a:t>
            </a:r>
          </a:p>
          <a:p>
            <a:pPr lvl="0"/>
            <a:endParaRPr lang="en-US" dirty="0"/>
          </a:p>
        </p:txBody>
      </p:sp>
      <p:sp>
        <p:nvSpPr>
          <p:cNvPr id="27" name="Text Placeholder 30">
            <a:extLst>
              <a:ext uri="{FF2B5EF4-FFF2-40B4-BE49-F238E27FC236}">
                <a16:creationId xmlns:a16="http://schemas.microsoft.com/office/drawing/2014/main" id="{681BCEEF-3CCF-CF4F-8236-B2C24F55C70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00950" y="4109974"/>
            <a:ext cx="2507344" cy="13255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dis.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1FB5F7F-CEFC-2C48-8EE7-37F65A8354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04547" y="3493301"/>
            <a:ext cx="2534653" cy="45442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</a:t>
            </a:r>
            <a:br>
              <a:rPr lang="en-US" dirty="0"/>
            </a:br>
            <a:r>
              <a:rPr lang="en-US" dirty="0"/>
              <a:t>HERE:</a:t>
            </a:r>
          </a:p>
          <a:p>
            <a:pPr lvl="0"/>
            <a:endParaRPr lang="en-US" dirty="0"/>
          </a:p>
        </p:txBody>
      </p:sp>
      <p:sp>
        <p:nvSpPr>
          <p:cNvPr id="29" name="Text Placeholder 30">
            <a:extLst>
              <a:ext uri="{FF2B5EF4-FFF2-40B4-BE49-F238E27FC236}">
                <a16:creationId xmlns:a16="http://schemas.microsoft.com/office/drawing/2014/main" id="{008CF9A1-F463-0A47-BCC9-EDC164945D0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1856" y="4109974"/>
            <a:ext cx="2507344" cy="13255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dis.</a:t>
            </a:r>
          </a:p>
        </p:txBody>
      </p:sp>
      <p:sp>
        <p:nvSpPr>
          <p:cNvPr id="30" name="Text Placeholder 18">
            <a:extLst>
              <a:ext uri="{FF2B5EF4-FFF2-40B4-BE49-F238E27FC236}">
                <a16:creationId xmlns:a16="http://schemas.microsoft.com/office/drawing/2014/main" id="{23BA272D-2239-BF47-A5D0-4B1535DB2D1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951495" y="3493301"/>
            <a:ext cx="2534653" cy="454425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</a:t>
            </a:r>
            <a:br>
              <a:rPr lang="en-US" dirty="0"/>
            </a:br>
            <a:r>
              <a:rPr lang="en-US" dirty="0"/>
              <a:t>HERE:</a:t>
            </a:r>
          </a:p>
          <a:p>
            <a:pPr lvl="0"/>
            <a:endParaRPr lang="en-US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C84C278D-4ACD-5A40-AA61-568737DDE7C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978804" y="4109974"/>
            <a:ext cx="2507344" cy="13255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dis.</a:t>
            </a:r>
          </a:p>
        </p:txBody>
      </p:sp>
    </p:spTree>
    <p:extLst>
      <p:ext uri="{BB962C8B-B14F-4D97-AF65-F5344CB8AC3E}">
        <p14:creationId xmlns:p14="http://schemas.microsoft.com/office/powerpoint/2010/main" val="464932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  <p15:guide id="4" pos="7248">
          <p15:clr>
            <a:srgbClr val="FBAE40"/>
          </p15:clr>
        </p15:guide>
        <p15:guide id="5" orient="horz" pos="4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/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man&#10;&#10;Description automatically generated">
            <a:extLst>
              <a:ext uri="{FF2B5EF4-FFF2-40B4-BE49-F238E27FC236}">
                <a16:creationId xmlns:a16="http://schemas.microsoft.com/office/drawing/2014/main" id="{0F9E1A20-BFFB-1A46-9674-EA32A9DE1B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7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3866" y="535599"/>
            <a:ext cx="12216751" cy="6581775"/>
          </a:xfrm>
          <a:prstGeom prst="rect">
            <a:avLst/>
          </a:prstGeom>
        </p:spPr>
      </p:pic>
      <p:sp>
        <p:nvSpPr>
          <p:cNvPr id="6" name="Title 12">
            <a:extLst>
              <a:ext uri="{FF2B5EF4-FFF2-40B4-BE49-F238E27FC236}">
                <a16:creationId xmlns:a16="http://schemas.microsoft.com/office/drawing/2014/main" id="{12669BDF-7030-C94F-9053-805DA8E3B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14538" y="677874"/>
            <a:ext cx="8162924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4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A CRITICAL MOMENT TO TACKLE YOUTH UNEMPLOYMENT</a:t>
            </a:r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6D759706-0457-6F40-8CCF-553E53FCB2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43388" y="419101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PROBLEM: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8953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  <p15:guide id="4" pos="7224" userDrawn="1">
          <p15:clr>
            <a:srgbClr val="FBAE40"/>
          </p15:clr>
        </p15:guide>
        <p15:guide id="5" orient="horz" pos="4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/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6">
            <a:extLst>
              <a:ext uri="{FF2B5EF4-FFF2-40B4-BE49-F238E27FC236}">
                <a16:creationId xmlns:a16="http://schemas.microsoft.com/office/drawing/2014/main" id="{F172272D-0BEE-4F42-AE2E-4A6615847F7E}"/>
              </a:ext>
            </a:extLst>
          </p:cNvPr>
          <p:cNvSpPr txBox="1"/>
          <p:nvPr userDrawn="1"/>
        </p:nvSpPr>
        <p:spPr>
          <a:xfrm>
            <a:off x="226995" y="6381419"/>
            <a:ext cx="4866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A657A6DC-12EA-294E-BBA8-5785FB94FB36}" type="slidenum">
              <a:rPr lang="en-US" sz="1000" b="1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pPr algn="l"/>
              <a:t>‹#›</a:t>
            </a:fld>
            <a:endParaRPr lang="en-US" sz="1000" b="1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5F30905-506A-AD4A-88B6-F51E6067D2E5}"/>
              </a:ext>
            </a:extLst>
          </p:cNvPr>
          <p:cNvSpPr txBox="1"/>
          <p:nvPr userDrawn="1"/>
        </p:nvSpPr>
        <p:spPr>
          <a:xfrm rot="16200000">
            <a:off x="-875641" y="4764431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00" b="1" dirty="0">
                <a:solidFill>
                  <a:schemeClr val="accent3"/>
                </a:solidFill>
              </a:rPr>
              <a:t>GLOBAL OPPORTUNITY YOUTH NETWORK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F03129-77B4-1047-919C-8B874216F48A}"/>
              </a:ext>
            </a:extLst>
          </p:cNvPr>
          <p:cNvSpPr txBox="1"/>
          <p:nvPr userDrawn="1"/>
        </p:nvSpPr>
        <p:spPr>
          <a:xfrm rot="16200000">
            <a:off x="-875640" y="1575181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chemeClr val="accent3"/>
                </a:solidFill>
              </a:rPr>
              <a:t>THE ASPEN ISTITUTE</a:t>
            </a:r>
          </a:p>
        </p:txBody>
      </p:sp>
      <p:sp>
        <p:nvSpPr>
          <p:cNvPr id="9" name="Title 12">
            <a:extLst>
              <a:ext uri="{FF2B5EF4-FFF2-40B4-BE49-F238E27FC236}">
                <a16:creationId xmlns:a16="http://schemas.microsoft.com/office/drawing/2014/main" id="{886F4480-FF49-E946-A53B-4C56050FA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9853" y="677874"/>
            <a:ext cx="3705225" cy="132556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4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8CE3E84D-8B74-6640-97CB-355395A3B0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89622" y="419101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  <p:sp>
        <p:nvSpPr>
          <p:cNvPr id="11" name="Text Placeholder 30">
            <a:extLst>
              <a:ext uri="{FF2B5EF4-FFF2-40B4-BE49-F238E27FC236}">
                <a16:creationId xmlns:a16="http://schemas.microsoft.com/office/drawing/2014/main" id="{E2357653-3866-074C-867B-FA365828BB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701197" y="2506977"/>
            <a:ext cx="4665143" cy="38049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EAB54AA-1099-FB47-8C1F-321B84B3A59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30685336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9732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0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2">
            <a:extLst>
              <a:ext uri="{FF2B5EF4-FFF2-40B4-BE49-F238E27FC236}">
                <a16:creationId xmlns:a16="http://schemas.microsoft.com/office/drawing/2014/main" id="{E7BEC3DB-20E7-B443-9FF2-0AF31E46F4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43388" y="2885809"/>
            <a:ext cx="3705225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7B285650-7508-244F-9CF3-A24AC126A7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43388" y="2583566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9417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Slide 0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2">
            <a:extLst>
              <a:ext uri="{FF2B5EF4-FFF2-40B4-BE49-F238E27FC236}">
                <a16:creationId xmlns:a16="http://schemas.microsoft.com/office/drawing/2014/main" id="{E7BEC3DB-20E7-B443-9FF2-0AF31E46F4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43388" y="2885809"/>
            <a:ext cx="3705225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7B285650-7508-244F-9CF3-A24AC126A7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43388" y="2583566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705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0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B438D0C-12D6-BB4A-93AE-5107FBE3353C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2">
            <a:extLst>
              <a:ext uri="{FF2B5EF4-FFF2-40B4-BE49-F238E27FC236}">
                <a16:creationId xmlns:a16="http://schemas.microsoft.com/office/drawing/2014/main" id="{E7FCF76A-970E-F943-8FF1-1954495F09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4403" y="5345741"/>
            <a:ext cx="3705225" cy="132556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solidFill>
                  <a:schemeClr val="bg1"/>
                </a:solidFill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72DE5285-53F5-154B-BB45-7F403C1F9AB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4403" y="5073978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tx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ED29F01-7890-A84E-A3D1-7516530183B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r>
              <a:rPr lang="en-US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2191193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53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olor 0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7A83399-C345-1E41-901E-1601576219AA}"/>
              </a:ext>
            </a:extLst>
          </p:cNvPr>
          <p:cNvSpPr txBox="1"/>
          <p:nvPr userDrawn="1"/>
        </p:nvSpPr>
        <p:spPr>
          <a:xfrm rot="16200000">
            <a:off x="-885800" y="5067376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00" b="1" dirty="0">
                <a:solidFill>
                  <a:schemeClr val="accent3"/>
                </a:solidFill>
              </a:rPr>
              <a:t>TITLE OF THE DECK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EE2F28-8100-0B4B-B8A3-CF33958C18D9}"/>
              </a:ext>
            </a:extLst>
          </p:cNvPr>
          <p:cNvSpPr txBox="1"/>
          <p:nvPr userDrawn="1"/>
        </p:nvSpPr>
        <p:spPr>
          <a:xfrm rot="16200000">
            <a:off x="-885800" y="1575181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chemeClr val="accent3"/>
                </a:solidFill>
              </a:rPr>
              <a:t>MONTH 00, YEAR</a:t>
            </a:r>
          </a:p>
        </p:txBody>
      </p:sp>
      <p:pic>
        <p:nvPicPr>
          <p:cNvPr id="7" name="Google Shape;646;p126">
            <a:extLst>
              <a:ext uri="{FF2B5EF4-FFF2-40B4-BE49-F238E27FC236}">
                <a16:creationId xmlns:a16="http://schemas.microsoft.com/office/drawing/2014/main" id="{CFAF3C29-FBE9-634A-A320-31A713387A29}"/>
              </a:ext>
            </a:extLst>
          </p:cNvPr>
          <p:cNvPicPr preferRelativeResize="0"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22435" y="356945"/>
            <a:ext cx="3747129" cy="195533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le 12">
            <a:extLst>
              <a:ext uri="{FF2B5EF4-FFF2-40B4-BE49-F238E27FC236}">
                <a16:creationId xmlns:a16="http://schemas.microsoft.com/office/drawing/2014/main" id="{3DF69F4C-D597-A040-9A12-40222E0831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0445" y="3318404"/>
            <a:ext cx="10151110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FE9278FB-FFFF-6845-95AB-CE19E9A01D0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0445" y="2997663"/>
            <a:ext cx="10151110" cy="320741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tx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454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05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object, light&#10;&#10;Description automatically generated">
            <a:extLst>
              <a:ext uri="{FF2B5EF4-FFF2-40B4-BE49-F238E27FC236}">
                <a16:creationId xmlns:a16="http://schemas.microsoft.com/office/drawing/2014/main" id="{A2E3C91E-36F7-D949-B4ED-4E23AB27C6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0114" y="0"/>
            <a:ext cx="6511772" cy="6264880"/>
          </a:xfrm>
          <a:prstGeom prst="rect">
            <a:avLst/>
          </a:prstGeom>
        </p:spPr>
      </p:pic>
      <p:sp>
        <p:nvSpPr>
          <p:cNvPr id="7" name="Title 12">
            <a:extLst>
              <a:ext uri="{FF2B5EF4-FFF2-40B4-BE49-F238E27FC236}">
                <a16:creationId xmlns:a16="http://schemas.microsoft.com/office/drawing/2014/main" id="{06A969CE-5D31-A74B-834D-348C91FDA5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43388" y="2885809"/>
            <a:ext cx="3705225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FFA8B472-BD5E-BE47-A129-153D91B9C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43388" y="2583566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1822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Slide 05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object, light&#10;&#10;Description automatically generated">
            <a:extLst>
              <a:ext uri="{FF2B5EF4-FFF2-40B4-BE49-F238E27FC236}">
                <a16:creationId xmlns:a16="http://schemas.microsoft.com/office/drawing/2014/main" id="{A2E3C91E-36F7-D949-B4ED-4E23AB27C6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0114" y="0"/>
            <a:ext cx="6511772" cy="6264880"/>
          </a:xfrm>
          <a:prstGeom prst="rect">
            <a:avLst/>
          </a:prstGeom>
        </p:spPr>
      </p:pic>
      <p:sp>
        <p:nvSpPr>
          <p:cNvPr id="7" name="Title 12">
            <a:extLst>
              <a:ext uri="{FF2B5EF4-FFF2-40B4-BE49-F238E27FC236}">
                <a16:creationId xmlns:a16="http://schemas.microsoft.com/office/drawing/2014/main" id="{06A969CE-5D31-A74B-834D-348C91FDA5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43388" y="2885809"/>
            <a:ext cx="3705225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FFA8B472-BD5E-BE47-A129-153D91B9C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43388" y="2583566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2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8365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UIDELINES: Typorgraph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2B4B53BB-04A4-734F-9A14-E9B9D9483DEE}"/>
              </a:ext>
            </a:extLst>
          </p:cNvPr>
          <p:cNvSpPr/>
          <p:nvPr userDrawn="1"/>
        </p:nvSpPr>
        <p:spPr>
          <a:xfrm>
            <a:off x="1896035" y="3486236"/>
            <a:ext cx="1425389" cy="7957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5736" y="6312338"/>
            <a:ext cx="10538503" cy="395572"/>
          </a:xfrm>
          <a:prstGeom prst="rect">
            <a:avLst/>
          </a:prstGeom>
        </p:spPr>
        <p:txBody>
          <a:bodyPr/>
          <a:lstStyle>
            <a:lvl1pPr>
              <a:defRPr sz="1800" b="1" baseline="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GUIDELINES ONLY</a:t>
            </a:r>
          </a:p>
        </p:txBody>
      </p:sp>
      <p:sp>
        <p:nvSpPr>
          <p:cNvPr id="23" name="Title 1"/>
          <p:cNvSpPr txBox="1">
            <a:spLocks/>
          </p:cNvSpPr>
          <p:nvPr userDrawn="1"/>
        </p:nvSpPr>
        <p:spPr>
          <a:xfrm>
            <a:off x="525736" y="646036"/>
            <a:ext cx="10538503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Typography</a:t>
            </a:r>
          </a:p>
        </p:txBody>
      </p:sp>
      <p:sp>
        <p:nvSpPr>
          <p:cNvPr id="24" name="Title 1"/>
          <p:cNvSpPr txBox="1">
            <a:spLocks/>
          </p:cNvSpPr>
          <p:nvPr userDrawn="1"/>
        </p:nvSpPr>
        <p:spPr>
          <a:xfrm>
            <a:off x="525736" y="1327218"/>
            <a:ext cx="5951264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H1 </a:t>
            </a:r>
            <a:r>
              <a:rPr lang="mr-IN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–</a:t>
            </a:r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Arial Bold 32pt ALL CAPS    Leading 0.8</a:t>
            </a:r>
          </a:p>
        </p:txBody>
      </p:sp>
      <p:sp>
        <p:nvSpPr>
          <p:cNvPr id="28" name="Title 1"/>
          <p:cNvSpPr txBox="1">
            <a:spLocks/>
          </p:cNvSpPr>
          <p:nvPr userDrawn="1"/>
        </p:nvSpPr>
        <p:spPr>
          <a:xfrm>
            <a:off x="525737" y="1765812"/>
            <a:ext cx="1450981" cy="87421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en-US" sz="3200" dirty="0"/>
              <a:t>TITLE</a:t>
            </a:r>
            <a:br>
              <a:rPr lang="en-US" sz="3200" dirty="0"/>
            </a:br>
            <a:r>
              <a:rPr lang="en-US" sz="3200" dirty="0"/>
              <a:t>HERE</a:t>
            </a:r>
          </a:p>
        </p:txBody>
      </p:sp>
      <p:sp>
        <p:nvSpPr>
          <p:cNvPr id="33" name="Title 1"/>
          <p:cNvSpPr txBox="1">
            <a:spLocks/>
          </p:cNvSpPr>
          <p:nvPr userDrawn="1"/>
        </p:nvSpPr>
        <p:spPr>
          <a:xfrm>
            <a:off x="560428" y="3518924"/>
            <a:ext cx="1156446" cy="65384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200" b="1" kern="1200" smtClean="0">
                <a:solidFill>
                  <a:srgbClr val="26999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TITLE</a:t>
            </a:r>
          </a:p>
          <a:p>
            <a:pPr>
              <a:lnSpc>
                <a:spcPct val="90000"/>
              </a:lnSpc>
            </a:pPr>
            <a:r>
              <a:rPr lang="en-US" sz="2400" b="1" kern="1200" dirty="0">
                <a:solidFill>
                  <a:schemeClr val="tx1"/>
                </a:solidFill>
                <a:latin typeface="+mj-lt"/>
                <a:cs typeface="Arial"/>
              </a:rPr>
              <a:t>HERE</a:t>
            </a:r>
          </a:p>
        </p:txBody>
      </p:sp>
      <p:sp>
        <p:nvSpPr>
          <p:cNvPr id="36" name="Title 1"/>
          <p:cNvSpPr txBox="1">
            <a:spLocks/>
          </p:cNvSpPr>
          <p:nvPr userDrawn="1"/>
        </p:nvSpPr>
        <p:spPr>
          <a:xfrm>
            <a:off x="525737" y="3166608"/>
            <a:ext cx="3615958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H2 </a:t>
            </a:r>
            <a:r>
              <a:rPr lang="mr-IN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–</a:t>
            </a:r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Arial Regular 24pt ALL CAPS    Leading 0.9</a:t>
            </a:r>
          </a:p>
        </p:txBody>
      </p:sp>
      <p:sp>
        <p:nvSpPr>
          <p:cNvPr id="38" name="Title 1"/>
          <p:cNvSpPr txBox="1">
            <a:spLocks/>
          </p:cNvSpPr>
          <p:nvPr userDrawn="1"/>
        </p:nvSpPr>
        <p:spPr>
          <a:xfrm>
            <a:off x="599441" y="4875158"/>
            <a:ext cx="1377277" cy="33879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200" b="1" kern="1200" smtClean="0">
                <a:solidFill>
                  <a:srgbClr val="26999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b="1" i="0" dirty="0">
                <a:solidFill>
                  <a:schemeClr val="accent5"/>
                </a:solidFill>
                <a:latin typeface="Arial Black" panose="020B0604020202020204" pitchFamily="34" charset="0"/>
                <a:ea typeface="Open Sans Semibold" charset="0"/>
                <a:cs typeface="Arial Black" panose="020B0604020202020204" pitchFamily="34" charset="0"/>
              </a:rPr>
              <a:t>SUBTITLE TEXT HERE</a:t>
            </a:r>
          </a:p>
        </p:txBody>
      </p:sp>
      <p:sp>
        <p:nvSpPr>
          <p:cNvPr id="39" name="Title 1"/>
          <p:cNvSpPr txBox="1">
            <a:spLocks/>
          </p:cNvSpPr>
          <p:nvPr userDrawn="1"/>
        </p:nvSpPr>
        <p:spPr>
          <a:xfrm>
            <a:off x="525737" y="4534400"/>
            <a:ext cx="3965446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H3 </a:t>
            </a:r>
            <a:r>
              <a:rPr lang="mr-IN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–</a:t>
            </a:r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Arial Black  12pt ALL CAPS Leading 0.8</a:t>
            </a:r>
          </a:p>
        </p:txBody>
      </p:sp>
      <p:sp>
        <p:nvSpPr>
          <p:cNvPr id="41" name="TextBox 40"/>
          <p:cNvSpPr txBox="1"/>
          <p:nvPr userDrawn="1"/>
        </p:nvSpPr>
        <p:spPr>
          <a:xfrm>
            <a:off x="596669" y="5679679"/>
            <a:ext cx="263605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1" dirty="0">
                <a:solidFill>
                  <a:schemeClr val="tx1"/>
                </a:solidFill>
              </a:rPr>
              <a:t>TITLE</a:t>
            </a:r>
            <a:r>
              <a:rPr lang="en-US" sz="1100" b="1" baseline="0" dirty="0">
                <a:solidFill>
                  <a:schemeClr val="tx1"/>
                </a:solidFill>
              </a:rPr>
              <a:t> HERE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42" name="Title 1"/>
          <p:cNvSpPr txBox="1">
            <a:spLocks/>
          </p:cNvSpPr>
          <p:nvPr userDrawn="1"/>
        </p:nvSpPr>
        <p:spPr>
          <a:xfrm>
            <a:off x="525737" y="5439011"/>
            <a:ext cx="3965446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H4 </a:t>
            </a:r>
            <a:r>
              <a:rPr lang="mr-IN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–</a:t>
            </a:r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Arial Bold AL</a:t>
            </a:r>
            <a:r>
              <a:rPr lang="en-US" sz="1000" b="0" baseline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 CAPS </a:t>
            </a:r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11pt </a:t>
            </a:r>
            <a:r>
              <a:rPr lang="en-US" sz="1000" b="0" baseline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  </a:t>
            </a:r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Leading 0.9</a:t>
            </a:r>
          </a:p>
        </p:txBody>
      </p:sp>
      <p:sp>
        <p:nvSpPr>
          <p:cNvPr id="48" name="Title 1"/>
          <p:cNvSpPr txBox="1">
            <a:spLocks/>
          </p:cNvSpPr>
          <p:nvPr userDrawn="1"/>
        </p:nvSpPr>
        <p:spPr>
          <a:xfrm>
            <a:off x="5294008" y="1327218"/>
            <a:ext cx="5951264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BODY</a:t>
            </a:r>
            <a:r>
              <a:rPr lang="en-US" sz="1000" baseline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TEXT 1</a:t>
            </a:r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mr-IN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–</a:t>
            </a:r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Calibri 14pt Sentence</a:t>
            </a:r>
            <a:r>
              <a:rPr lang="en-US" sz="1000" b="0" baseline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Case   </a:t>
            </a:r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Leading .9 Color: Gray</a:t>
            </a:r>
          </a:p>
        </p:txBody>
      </p:sp>
      <p:sp>
        <p:nvSpPr>
          <p:cNvPr id="50" name="Title 1"/>
          <p:cNvSpPr txBox="1">
            <a:spLocks/>
          </p:cNvSpPr>
          <p:nvPr userDrawn="1"/>
        </p:nvSpPr>
        <p:spPr>
          <a:xfrm>
            <a:off x="5294008" y="4752903"/>
            <a:ext cx="5951264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QUOTE</a:t>
            </a:r>
            <a:r>
              <a:rPr lang="en-US" sz="1000" baseline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TEXT </a:t>
            </a:r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mr-IN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–</a:t>
            </a:r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Arial 18pt </a:t>
            </a:r>
            <a:r>
              <a:rPr lang="en-US" sz="1000" b="0" baseline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Sentence Case    </a:t>
            </a:r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Leading 1.0 (Color can vary)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B178B02-6CC9-6C48-BC73-CE91A4BA702E}"/>
              </a:ext>
            </a:extLst>
          </p:cNvPr>
          <p:cNvSpPr/>
          <p:nvPr userDrawn="1"/>
        </p:nvSpPr>
        <p:spPr>
          <a:xfrm>
            <a:off x="2138082" y="1672327"/>
            <a:ext cx="1570509" cy="9464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3CC7BD7-6E01-D14C-800C-E5BE97543426}"/>
              </a:ext>
            </a:extLst>
          </p:cNvPr>
          <p:cNvSpPr txBox="1">
            <a:spLocks/>
          </p:cNvSpPr>
          <p:nvPr userDrawn="1"/>
        </p:nvSpPr>
        <p:spPr>
          <a:xfrm>
            <a:off x="2217269" y="1765812"/>
            <a:ext cx="1450981" cy="874210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bg1"/>
                </a:solidFill>
              </a:rPr>
              <a:t>TITLE</a:t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</a:rPr>
              <a:t>HERE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99E11FD0-E217-844F-8D51-FF98D5951B7B}"/>
              </a:ext>
            </a:extLst>
          </p:cNvPr>
          <p:cNvSpPr txBox="1">
            <a:spLocks/>
          </p:cNvSpPr>
          <p:nvPr userDrawn="1"/>
        </p:nvSpPr>
        <p:spPr>
          <a:xfrm>
            <a:off x="525736" y="2658477"/>
            <a:ext cx="1329958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Dark Blue on White BG</a:t>
            </a:r>
            <a:endParaRPr lang="en-US" sz="1000" b="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D3BD2D4D-0F8F-1D41-BB77-3A6FB242D5FC}"/>
              </a:ext>
            </a:extLst>
          </p:cNvPr>
          <p:cNvSpPr txBox="1">
            <a:spLocks/>
          </p:cNvSpPr>
          <p:nvPr userDrawn="1"/>
        </p:nvSpPr>
        <p:spPr>
          <a:xfrm>
            <a:off x="2099042" y="2658477"/>
            <a:ext cx="1329958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White on </a:t>
            </a:r>
          </a:p>
          <a:p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Color BG</a:t>
            </a:r>
            <a:endParaRPr lang="en-US" sz="1000" b="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0B0E382E-3EB9-D244-9535-94B0F83DEC97}"/>
              </a:ext>
            </a:extLst>
          </p:cNvPr>
          <p:cNvSpPr txBox="1">
            <a:spLocks/>
          </p:cNvSpPr>
          <p:nvPr userDrawn="1"/>
        </p:nvSpPr>
        <p:spPr>
          <a:xfrm>
            <a:off x="1944147" y="4875158"/>
            <a:ext cx="1377277" cy="33879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200" b="1" kern="1200" smtClean="0">
                <a:solidFill>
                  <a:srgbClr val="26999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b="1" i="0" dirty="0">
                <a:solidFill>
                  <a:schemeClr val="accent1"/>
                </a:solidFill>
                <a:latin typeface="Arial Black" panose="020B0604020202020204" pitchFamily="34" charset="0"/>
                <a:ea typeface="Open Sans Semibold" charset="0"/>
                <a:cs typeface="Arial Black" panose="020B0604020202020204" pitchFamily="34" charset="0"/>
              </a:rPr>
              <a:t>SUBTITLE TEXT HERE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117B9E5-5A59-B647-8F40-594A92A036A0}"/>
              </a:ext>
            </a:extLst>
          </p:cNvPr>
          <p:cNvSpPr txBox="1"/>
          <p:nvPr userDrawn="1"/>
        </p:nvSpPr>
        <p:spPr>
          <a:xfrm>
            <a:off x="5697135" y="5212696"/>
            <a:ext cx="5145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accent1"/>
                </a:solidFill>
                <a:latin typeface="Arial" panose="020B0604020202020204" pitchFamily="34" charset="0"/>
                <a:ea typeface="Calibri" charset="0"/>
                <a:cs typeface="Arial" panose="020B0604020202020204" pitchFamily="34" charset="0"/>
                <a:sym typeface="Calibri" charset="0"/>
              </a:rPr>
              <a:t>350 million youth are not connected to education, training or formal jobs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01D7B08-DE8D-744C-85FB-CA8E2F96AC4D}"/>
              </a:ext>
            </a:extLst>
          </p:cNvPr>
          <p:cNvCxnSpPr>
            <a:cxnSpLocks/>
          </p:cNvCxnSpPr>
          <p:nvPr userDrawn="1"/>
        </p:nvCxnSpPr>
        <p:spPr>
          <a:xfrm>
            <a:off x="5362171" y="6059816"/>
            <a:ext cx="5883101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C59E69A-5CD3-CB4A-ADCE-48383C766E03}"/>
              </a:ext>
            </a:extLst>
          </p:cNvPr>
          <p:cNvCxnSpPr>
            <a:cxnSpLocks/>
          </p:cNvCxnSpPr>
          <p:nvPr userDrawn="1"/>
        </p:nvCxnSpPr>
        <p:spPr>
          <a:xfrm>
            <a:off x="5362171" y="5037839"/>
            <a:ext cx="5883101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itle 1">
            <a:extLst>
              <a:ext uri="{FF2B5EF4-FFF2-40B4-BE49-F238E27FC236}">
                <a16:creationId xmlns:a16="http://schemas.microsoft.com/office/drawing/2014/main" id="{6BE56F2F-8478-9C43-8922-16C4335CAC75}"/>
              </a:ext>
            </a:extLst>
          </p:cNvPr>
          <p:cNvSpPr txBox="1">
            <a:spLocks/>
          </p:cNvSpPr>
          <p:nvPr userDrawn="1"/>
        </p:nvSpPr>
        <p:spPr>
          <a:xfrm>
            <a:off x="1972369" y="3532371"/>
            <a:ext cx="1093560" cy="65384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200" b="1" kern="1200" smtClean="0">
                <a:solidFill>
                  <a:srgbClr val="26999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TITLE</a:t>
            </a:r>
          </a:p>
          <a:p>
            <a:pPr>
              <a:lnSpc>
                <a:spcPct val="90000"/>
              </a:lnSpc>
            </a:pPr>
            <a:r>
              <a:rPr lang="en-US" sz="2400" b="1" kern="1200" dirty="0">
                <a:solidFill>
                  <a:schemeClr val="bg1"/>
                </a:solidFill>
                <a:latin typeface="+mj-lt"/>
                <a:cs typeface="Arial"/>
              </a:rPr>
              <a:t>HERE</a:t>
            </a:r>
          </a:p>
        </p:txBody>
      </p:sp>
      <p:sp>
        <p:nvSpPr>
          <p:cNvPr id="37" name="Text Placeholder 30">
            <a:extLst>
              <a:ext uri="{FF2B5EF4-FFF2-40B4-BE49-F238E27FC236}">
                <a16:creationId xmlns:a16="http://schemas.microsoft.com/office/drawing/2014/main" id="{6401F0A0-B46A-334F-AD28-8BA5455BED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62171" y="1677396"/>
            <a:ext cx="4844147" cy="8953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</a:t>
            </a:r>
          </a:p>
        </p:txBody>
      </p:sp>
      <p:sp>
        <p:nvSpPr>
          <p:cNvPr id="40" name="Title 1">
            <a:extLst>
              <a:ext uri="{FF2B5EF4-FFF2-40B4-BE49-F238E27FC236}">
                <a16:creationId xmlns:a16="http://schemas.microsoft.com/office/drawing/2014/main" id="{7016C131-8CAB-BA4A-86D1-D4408FB9F351}"/>
              </a:ext>
            </a:extLst>
          </p:cNvPr>
          <p:cNvSpPr txBox="1">
            <a:spLocks/>
          </p:cNvSpPr>
          <p:nvPr userDrawn="1"/>
        </p:nvSpPr>
        <p:spPr>
          <a:xfrm>
            <a:off x="5294008" y="2725712"/>
            <a:ext cx="5951264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BULLET</a:t>
            </a:r>
            <a:r>
              <a:rPr lang="en-US" sz="1000" baseline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TEXT 1</a:t>
            </a:r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mr-IN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–</a:t>
            </a:r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Large and Small (Bullet colors can vary)</a:t>
            </a:r>
            <a:endParaRPr lang="en-US" sz="1000" b="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Text Placeholder 30">
            <a:extLst>
              <a:ext uri="{FF2B5EF4-FFF2-40B4-BE49-F238E27FC236}">
                <a16:creationId xmlns:a16="http://schemas.microsoft.com/office/drawing/2014/main" id="{A5D0981E-D1FB-AD49-A87C-7C7A910EF2E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62171" y="3176740"/>
            <a:ext cx="1869672" cy="820495"/>
          </a:xfrm>
          <a:prstGeom prst="rect">
            <a:avLst/>
          </a:prstGeom>
        </p:spPr>
        <p:txBody>
          <a:bodyPr/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Bullet Text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Bullet Text</a:t>
            </a:r>
          </a:p>
          <a:p>
            <a:pPr lvl="0"/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668750D-AE0E-F040-AEEA-81D8DFE25B4A}"/>
              </a:ext>
            </a:extLst>
          </p:cNvPr>
          <p:cNvSpPr txBox="1"/>
          <p:nvPr userDrawn="1"/>
        </p:nvSpPr>
        <p:spPr>
          <a:xfrm>
            <a:off x="7776310" y="3176740"/>
            <a:ext cx="292293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Calibre" panose="020B0503030202060203" pitchFamily="34" charset="77"/>
                <a:sym typeface="Avenir"/>
              </a:rPr>
              <a:t>“Peak youth” -1.8 billion strong global youth population (and growing!) </a:t>
            </a:r>
          </a:p>
          <a:p>
            <a:pPr marL="171450" indent="-1714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Calibre" panose="020B0503030202060203" pitchFamily="34" charset="77"/>
                <a:sym typeface="Avenir"/>
              </a:rPr>
              <a:t>70 million youth are unemployed </a:t>
            </a:r>
          </a:p>
          <a:p>
            <a:pPr marL="0" indent="0">
              <a:buClr>
                <a:schemeClr val="accent1"/>
              </a:buClr>
              <a:buFont typeface="Arial" panose="020B0604020202020204" pitchFamily="34" charset="0"/>
              <a:buNone/>
            </a:pPr>
            <a:endParaRPr lang="en-US" sz="1100" dirty="0">
              <a:solidFill>
                <a:schemeClr val="tx2">
                  <a:lumMod val="90000"/>
                  <a:lumOff val="10000"/>
                </a:schemeClr>
              </a:solidFill>
              <a:latin typeface="Calibre" panose="020B0503030202060203" pitchFamily="34" charset="77"/>
              <a:sym typeface="Avenir"/>
            </a:endParaRPr>
          </a:p>
          <a:p>
            <a:pPr>
              <a:buClr>
                <a:schemeClr val="accent1"/>
              </a:buClr>
            </a:pPr>
            <a:endParaRPr lang="en-US" sz="1100" dirty="0">
              <a:solidFill>
                <a:schemeClr val="tx2">
                  <a:lumMod val="90000"/>
                  <a:lumOff val="10000"/>
                </a:schemeClr>
              </a:solidFill>
              <a:latin typeface="Calibre" panose="020B0503030202060203" pitchFamily="34" charset="77"/>
              <a:sym typeface="Avenir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73D0-770A-F442-8B61-7A91BDA4CD3C}"/>
              </a:ext>
            </a:extLst>
          </p:cNvPr>
          <p:cNvSpPr/>
          <p:nvPr userDrawn="1"/>
        </p:nvSpPr>
        <p:spPr>
          <a:xfrm>
            <a:off x="5294008" y="4056965"/>
            <a:ext cx="18421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Calibri 18pt Sentence</a:t>
            </a:r>
            <a:r>
              <a:rPr lang="en-US" sz="1000" b="0" baseline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Case   </a:t>
            </a:r>
          </a:p>
          <a:p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Line Spacing 10, Color: Gray</a:t>
            </a:r>
            <a:endParaRPr lang="en-US" sz="1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85E4A19-A097-9B40-B4EF-BBFF7101D00B}"/>
              </a:ext>
            </a:extLst>
          </p:cNvPr>
          <p:cNvSpPr/>
          <p:nvPr userDrawn="1"/>
        </p:nvSpPr>
        <p:spPr>
          <a:xfrm>
            <a:off x="8104442" y="4056965"/>
            <a:ext cx="18421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Calibri 11pt Sentence</a:t>
            </a:r>
            <a:r>
              <a:rPr lang="en-US" sz="1000" b="0" baseline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Case   </a:t>
            </a:r>
          </a:p>
          <a:p>
            <a:r>
              <a:rPr lang="en-US" sz="1000" b="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Line Spacing 1, Color: Gray</a:t>
            </a:r>
            <a:endParaRPr lang="en-US" sz="1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9056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UIDELINES: GRAPHIC LIBRAR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5736" y="6312338"/>
            <a:ext cx="10538503" cy="395572"/>
          </a:xfrm>
          <a:prstGeom prst="rect">
            <a:avLst/>
          </a:prstGeom>
        </p:spPr>
        <p:txBody>
          <a:bodyPr/>
          <a:lstStyle>
            <a:lvl1pPr>
              <a:defRPr sz="1800" b="1" baseline="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GUIDELINES ONLY</a:t>
            </a:r>
          </a:p>
        </p:txBody>
      </p:sp>
      <p:sp>
        <p:nvSpPr>
          <p:cNvPr id="23" name="Title 1"/>
          <p:cNvSpPr txBox="1">
            <a:spLocks/>
          </p:cNvSpPr>
          <p:nvPr userDrawn="1"/>
        </p:nvSpPr>
        <p:spPr>
          <a:xfrm>
            <a:off x="525736" y="646036"/>
            <a:ext cx="10538503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Graphic Library</a:t>
            </a: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116F97C3-69C0-F54C-A25B-0CAA3CF0BFDB}"/>
              </a:ext>
            </a:extLst>
          </p:cNvPr>
          <p:cNvSpPr txBox="1">
            <a:spLocks/>
          </p:cNvSpPr>
          <p:nvPr userDrawn="1"/>
        </p:nvSpPr>
        <p:spPr>
          <a:xfrm>
            <a:off x="525737" y="1327218"/>
            <a:ext cx="1171446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0" dirty="0">
                <a:solidFill>
                  <a:schemeClr val="bg2">
                    <a:lumMod val="75000"/>
                  </a:schemeClr>
                </a:solidFill>
              </a:rPr>
              <a:t>Icons</a:t>
            </a:r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3B9EF8A4-865F-604C-AE24-E72D42321738}"/>
              </a:ext>
            </a:extLst>
          </p:cNvPr>
          <p:cNvSpPr txBox="1">
            <a:spLocks/>
          </p:cNvSpPr>
          <p:nvPr userDrawn="1"/>
        </p:nvSpPr>
        <p:spPr>
          <a:xfrm>
            <a:off x="4679927" y="1327218"/>
            <a:ext cx="1171446" cy="4392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0" dirty="0">
                <a:solidFill>
                  <a:schemeClr val="bg2">
                    <a:lumMod val="75000"/>
                  </a:schemeClr>
                </a:solidFill>
              </a:rPr>
              <a:t>Graphics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68A2EDD-5AB6-674B-AFF8-34D3117DF4F4}"/>
              </a:ext>
            </a:extLst>
          </p:cNvPr>
          <p:cNvCxnSpPr>
            <a:cxnSpLocks/>
          </p:cNvCxnSpPr>
          <p:nvPr userDrawn="1"/>
        </p:nvCxnSpPr>
        <p:spPr>
          <a:xfrm>
            <a:off x="4783947" y="2181983"/>
            <a:ext cx="5883101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BB3996F-A956-5C43-A580-A4406423DE5E}"/>
              </a:ext>
            </a:extLst>
          </p:cNvPr>
          <p:cNvGrpSpPr/>
          <p:nvPr userDrawn="1"/>
        </p:nvGrpSpPr>
        <p:grpSpPr>
          <a:xfrm>
            <a:off x="633948" y="2038667"/>
            <a:ext cx="621792" cy="621792"/>
            <a:chOff x="2519352" y="1812963"/>
            <a:chExt cx="621792" cy="621792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9E9CBB9-8420-E547-BD2E-C218E4C06E4F}"/>
                </a:ext>
              </a:extLst>
            </p:cNvPr>
            <p:cNvSpPr/>
            <p:nvPr/>
          </p:nvSpPr>
          <p:spPr>
            <a:xfrm>
              <a:off x="2519352" y="1812963"/>
              <a:ext cx="621792" cy="62179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C593708B-8519-544B-8AD9-0DAAF208B8B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645562" y="1904403"/>
              <a:ext cx="369372" cy="438912"/>
            </a:xfrm>
            <a:prstGeom prst="rect">
              <a:avLst/>
            </a:prstGeom>
          </p:spPr>
        </p:pic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BCAA4052-5ADB-0E4D-BEAA-614E396CB469}"/>
              </a:ext>
            </a:extLst>
          </p:cNvPr>
          <p:cNvGrpSpPr/>
          <p:nvPr userDrawn="1"/>
        </p:nvGrpSpPr>
        <p:grpSpPr>
          <a:xfrm>
            <a:off x="1530567" y="2057521"/>
            <a:ext cx="621792" cy="621792"/>
            <a:chOff x="5948352" y="1812963"/>
            <a:chExt cx="621792" cy="621792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37A588F-0F02-BA4E-BD57-20B2D994AB9C}"/>
                </a:ext>
              </a:extLst>
            </p:cNvPr>
            <p:cNvSpPr/>
            <p:nvPr/>
          </p:nvSpPr>
          <p:spPr>
            <a:xfrm>
              <a:off x="5948352" y="1812963"/>
              <a:ext cx="621792" cy="62179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375F94AD-9B76-F842-9036-5E610A93F97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034189" y="1934936"/>
              <a:ext cx="450118" cy="377847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B6FDC30-1EAE-DF4A-860A-6CF5BACB958C}"/>
              </a:ext>
            </a:extLst>
          </p:cNvPr>
          <p:cNvGrpSpPr/>
          <p:nvPr userDrawn="1"/>
        </p:nvGrpSpPr>
        <p:grpSpPr>
          <a:xfrm>
            <a:off x="630925" y="2955892"/>
            <a:ext cx="621792" cy="621792"/>
            <a:chOff x="9510702" y="1812963"/>
            <a:chExt cx="621792" cy="621792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0473B626-67B4-7E46-B9CF-DD6F6C501B30}"/>
                </a:ext>
              </a:extLst>
            </p:cNvPr>
            <p:cNvSpPr/>
            <p:nvPr/>
          </p:nvSpPr>
          <p:spPr>
            <a:xfrm>
              <a:off x="9510702" y="1812963"/>
              <a:ext cx="621792" cy="62179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8139E3BC-267A-B04C-9A65-C6004DEFC7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601597" y="1898156"/>
              <a:ext cx="440003" cy="451407"/>
            </a:xfrm>
            <a:prstGeom prst="rect">
              <a:avLst/>
            </a:prstGeom>
          </p:spPr>
        </p:pic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7E9A345-0387-FB45-8422-6B263DFD3B96}"/>
              </a:ext>
            </a:extLst>
          </p:cNvPr>
          <p:cNvGrpSpPr/>
          <p:nvPr userDrawn="1"/>
        </p:nvGrpSpPr>
        <p:grpSpPr>
          <a:xfrm>
            <a:off x="2427186" y="2057521"/>
            <a:ext cx="621792" cy="621792"/>
            <a:chOff x="2519352" y="4127538"/>
            <a:chExt cx="621792" cy="621792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188D0877-E3B9-0D41-8DC3-5FE829CA70E7}"/>
                </a:ext>
              </a:extLst>
            </p:cNvPr>
            <p:cNvSpPr/>
            <p:nvPr/>
          </p:nvSpPr>
          <p:spPr>
            <a:xfrm>
              <a:off x="2519352" y="4127538"/>
              <a:ext cx="621792" cy="62179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1" name="Picture 60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6002B996-60CB-F541-B604-C14C55C548F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596687" y="4195947"/>
              <a:ext cx="467122" cy="484974"/>
            </a:xfrm>
            <a:prstGeom prst="rect">
              <a:avLst/>
            </a:prstGeom>
          </p:spPr>
        </p:pic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D1D39D7E-CAFF-9B41-8453-A0B56F4B12FB}"/>
              </a:ext>
            </a:extLst>
          </p:cNvPr>
          <p:cNvGrpSpPr/>
          <p:nvPr userDrawn="1"/>
        </p:nvGrpSpPr>
        <p:grpSpPr>
          <a:xfrm>
            <a:off x="3323875" y="2085320"/>
            <a:ext cx="621792" cy="621792"/>
            <a:chOff x="6015027" y="4127538"/>
            <a:chExt cx="621792" cy="621792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AB0033E4-6FFE-824B-8BB6-CA52C34B5A93}"/>
                </a:ext>
              </a:extLst>
            </p:cNvPr>
            <p:cNvSpPr/>
            <p:nvPr/>
          </p:nvSpPr>
          <p:spPr>
            <a:xfrm>
              <a:off x="6015027" y="4127538"/>
              <a:ext cx="621792" cy="621792"/>
            </a:xfrm>
            <a:prstGeom prst="ellipse">
              <a:avLst/>
            </a:prstGeom>
            <a:solidFill>
              <a:srgbClr val="0AA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6F93E31-D7C1-CA44-A433-14F37C69BAF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143043" y="4207862"/>
              <a:ext cx="365760" cy="461145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95C1E78-A5F6-DF47-B90F-087A03AA482D}"/>
              </a:ext>
            </a:extLst>
          </p:cNvPr>
          <p:cNvGrpSpPr/>
          <p:nvPr userDrawn="1"/>
        </p:nvGrpSpPr>
        <p:grpSpPr>
          <a:xfrm>
            <a:off x="1530567" y="2955892"/>
            <a:ext cx="621792" cy="621792"/>
            <a:chOff x="9472602" y="4127538"/>
            <a:chExt cx="621792" cy="621792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2518CA11-226A-5841-9844-CAD718DBAE91}"/>
                </a:ext>
              </a:extLst>
            </p:cNvPr>
            <p:cNvSpPr/>
            <p:nvPr/>
          </p:nvSpPr>
          <p:spPr>
            <a:xfrm>
              <a:off x="9472602" y="4127538"/>
              <a:ext cx="621792" cy="621792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7" name="Picture 66">
              <a:extLst>
                <a:ext uri="{FF2B5EF4-FFF2-40B4-BE49-F238E27FC236}">
                  <a16:creationId xmlns:a16="http://schemas.microsoft.com/office/drawing/2014/main" id="{2B1A3FD1-A726-FD41-8F6E-73B61F08F5B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541978" y="4239990"/>
              <a:ext cx="483041" cy="454039"/>
            </a:xfrm>
            <a:prstGeom prst="rect">
              <a:avLst/>
            </a:prstGeom>
          </p:spPr>
        </p:pic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01B0A1E-E443-5B44-8FE7-4851B1537999}"/>
              </a:ext>
            </a:extLst>
          </p:cNvPr>
          <p:cNvGrpSpPr/>
          <p:nvPr userDrawn="1"/>
        </p:nvGrpSpPr>
        <p:grpSpPr>
          <a:xfrm>
            <a:off x="2427186" y="2984467"/>
            <a:ext cx="621792" cy="621792"/>
            <a:chOff x="1836397" y="3692965"/>
            <a:chExt cx="621792" cy="621792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BACFFA58-9BAB-CD41-97E9-0A807691070B}"/>
                </a:ext>
              </a:extLst>
            </p:cNvPr>
            <p:cNvSpPr/>
            <p:nvPr/>
          </p:nvSpPr>
          <p:spPr>
            <a:xfrm>
              <a:off x="1836397" y="3692965"/>
              <a:ext cx="621792" cy="62179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96825404-72FC-D944-BFE6-6033986EAA5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953180" y="3762969"/>
              <a:ext cx="412948" cy="469905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173918E8-1E14-D94E-BC97-E3FBD1A9C455}"/>
              </a:ext>
            </a:extLst>
          </p:cNvPr>
          <p:cNvGrpSpPr/>
          <p:nvPr userDrawn="1"/>
        </p:nvGrpSpPr>
        <p:grpSpPr>
          <a:xfrm>
            <a:off x="1530567" y="3874034"/>
            <a:ext cx="621792" cy="621792"/>
            <a:chOff x="8037922" y="3692965"/>
            <a:chExt cx="621792" cy="621792"/>
          </a:xfrm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DB10C864-D23E-EB4E-90F8-DE58726CB161}"/>
                </a:ext>
              </a:extLst>
            </p:cNvPr>
            <p:cNvSpPr/>
            <p:nvPr/>
          </p:nvSpPr>
          <p:spPr>
            <a:xfrm>
              <a:off x="8037922" y="3692965"/>
              <a:ext cx="621792" cy="62179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3" name="Picture 72">
              <a:extLst>
                <a:ext uri="{FF2B5EF4-FFF2-40B4-BE49-F238E27FC236}">
                  <a16:creationId xmlns:a16="http://schemas.microsoft.com/office/drawing/2014/main" id="{55FCE541-B454-9B47-B913-E191CFD8E76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135851" y="3759905"/>
              <a:ext cx="442540" cy="483404"/>
            </a:xfrm>
            <a:prstGeom prst="rect">
              <a:avLst/>
            </a:prstGeom>
          </p:spPr>
        </p:pic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1AD52E8-9306-4D48-81AD-604A2A5CA7FC}"/>
              </a:ext>
            </a:extLst>
          </p:cNvPr>
          <p:cNvGrpSpPr/>
          <p:nvPr userDrawn="1"/>
        </p:nvGrpSpPr>
        <p:grpSpPr>
          <a:xfrm>
            <a:off x="630925" y="3864606"/>
            <a:ext cx="621792" cy="621792"/>
            <a:chOff x="5970747" y="3692965"/>
            <a:chExt cx="621792" cy="621792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D294AD14-B909-9B43-B8BE-C420A8962C09}"/>
                </a:ext>
              </a:extLst>
            </p:cNvPr>
            <p:cNvSpPr/>
            <p:nvPr/>
          </p:nvSpPr>
          <p:spPr>
            <a:xfrm>
              <a:off x="5970747" y="3692965"/>
              <a:ext cx="621792" cy="62179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6F161432-53E3-2745-AEC9-6484126FAA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076298" y="3783423"/>
              <a:ext cx="421277" cy="393192"/>
            </a:xfrm>
            <a:prstGeom prst="rect">
              <a:avLst/>
            </a:prstGeom>
          </p:spPr>
        </p:pic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58401FEF-313E-4346-8C54-FEFF054BD3DC}"/>
              </a:ext>
            </a:extLst>
          </p:cNvPr>
          <p:cNvGrpSpPr/>
          <p:nvPr userDrawn="1"/>
        </p:nvGrpSpPr>
        <p:grpSpPr>
          <a:xfrm>
            <a:off x="2427186" y="3887933"/>
            <a:ext cx="621792" cy="621792"/>
            <a:chOff x="10105096" y="3692965"/>
            <a:chExt cx="621792" cy="621792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BD5ED669-09D2-C648-8DB0-7DC880D6DB86}"/>
                </a:ext>
              </a:extLst>
            </p:cNvPr>
            <p:cNvSpPr/>
            <p:nvPr/>
          </p:nvSpPr>
          <p:spPr>
            <a:xfrm>
              <a:off x="10105096" y="3692965"/>
              <a:ext cx="621792" cy="621792"/>
            </a:xfrm>
            <a:prstGeom prst="ellipse">
              <a:avLst/>
            </a:prstGeom>
            <a:solidFill>
              <a:srgbClr val="0AA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9" name="Picture 78" descr="A picture containing light&#10;&#10;Description automatically generated">
              <a:extLst>
                <a:ext uri="{FF2B5EF4-FFF2-40B4-BE49-F238E27FC236}">
                  <a16:creationId xmlns:a16="http://schemas.microsoft.com/office/drawing/2014/main" id="{00A589A5-3A9C-3C45-87A8-C69211F7781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201932" y="3779694"/>
              <a:ext cx="426448" cy="457200"/>
            </a:xfrm>
            <a:prstGeom prst="rect">
              <a:avLst/>
            </a:prstGeom>
          </p:spPr>
        </p:pic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82C76F9B-4742-AC41-A42E-17C4607F0383}"/>
              </a:ext>
            </a:extLst>
          </p:cNvPr>
          <p:cNvGrpSpPr/>
          <p:nvPr userDrawn="1"/>
        </p:nvGrpSpPr>
        <p:grpSpPr>
          <a:xfrm>
            <a:off x="3323875" y="2975219"/>
            <a:ext cx="621792" cy="621792"/>
            <a:chOff x="3903572" y="3692965"/>
            <a:chExt cx="621792" cy="621792"/>
          </a:xfrm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20F45A9B-D4AA-5F46-A234-C1A95FDDD55E}"/>
                </a:ext>
              </a:extLst>
            </p:cNvPr>
            <p:cNvSpPr/>
            <p:nvPr/>
          </p:nvSpPr>
          <p:spPr>
            <a:xfrm>
              <a:off x="3903572" y="3692965"/>
              <a:ext cx="621792" cy="62179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2" name="Picture 81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59993299-51E4-8245-A420-8DF4687DD52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99942" y="3772185"/>
              <a:ext cx="450118" cy="438912"/>
            </a:xfrm>
            <a:prstGeom prst="rect">
              <a:avLst/>
            </a:prstGeom>
          </p:spPr>
        </p:pic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221417E4-68B2-BE4B-9777-C120F4099A96}"/>
              </a:ext>
            </a:extLst>
          </p:cNvPr>
          <p:cNvGrpSpPr/>
          <p:nvPr userDrawn="1"/>
        </p:nvGrpSpPr>
        <p:grpSpPr>
          <a:xfrm>
            <a:off x="525736" y="4896561"/>
            <a:ext cx="939954" cy="939954"/>
            <a:chOff x="2450518" y="1901596"/>
            <a:chExt cx="1043423" cy="1043423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82522685-7DB9-C44E-8E4E-D15E4924926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50518" y="1901596"/>
              <a:ext cx="1043423" cy="1043423"/>
            </a:xfrm>
            <a:prstGeom prst="ellipse">
              <a:avLst/>
            </a:prstGeom>
            <a:solidFill>
              <a:schemeClr val="accent4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id="{62F4ACA7-6E68-E342-B695-99A8C56AA3F6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686140" y="2057548"/>
              <a:ext cx="572179" cy="731520"/>
            </a:xfrm>
            <a:prstGeom prst="rect">
              <a:avLst/>
            </a:prstGeom>
          </p:spPr>
        </p:pic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09923D08-4939-514D-886C-08DBA183250F}"/>
              </a:ext>
            </a:extLst>
          </p:cNvPr>
          <p:cNvGrpSpPr/>
          <p:nvPr userDrawn="1"/>
        </p:nvGrpSpPr>
        <p:grpSpPr>
          <a:xfrm>
            <a:off x="2813556" y="4908863"/>
            <a:ext cx="939954" cy="939954"/>
            <a:chOff x="8912965" y="2169231"/>
            <a:chExt cx="939954" cy="939954"/>
          </a:xfrm>
        </p:grpSpPr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273EC9C9-A090-6841-A200-B74FBC869CF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912965" y="2169231"/>
              <a:ext cx="939954" cy="939954"/>
            </a:xfrm>
            <a:prstGeom prst="ellipse">
              <a:avLst/>
            </a:prstGeom>
            <a:solidFill>
              <a:schemeClr val="accent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1" name="Picture 90">
              <a:extLst>
                <a:ext uri="{FF2B5EF4-FFF2-40B4-BE49-F238E27FC236}">
                  <a16:creationId xmlns:a16="http://schemas.microsoft.com/office/drawing/2014/main" id="{0F4929A0-A7C5-8842-8D06-4F40049501B8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085175" y="2303457"/>
              <a:ext cx="636128" cy="667512"/>
            </a:xfrm>
            <a:prstGeom prst="rect">
              <a:avLst/>
            </a:prstGeom>
          </p:spPr>
        </p:pic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3833F18-5142-8B4F-AEEB-005C66BD85D8}"/>
              </a:ext>
            </a:extLst>
          </p:cNvPr>
          <p:cNvGrpSpPr/>
          <p:nvPr userDrawn="1"/>
        </p:nvGrpSpPr>
        <p:grpSpPr>
          <a:xfrm>
            <a:off x="1637900" y="4934105"/>
            <a:ext cx="939954" cy="939954"/>
            <a:chOff x="5625234" y="2169231"/>
            <a:chExt cx="939954" cy="939954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D8FCA384-9426-CA45-8BF5-1D6C2AFF21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25234" y="2169231"/>
              <a:ext cx="939954" cy="939954"/>
            </a:xfrm>
            <a:prstGeom prst="ellipse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4" name="Picture 93">
              <a:extLst>
                <a:ext uri="{FF2B5EF4-FFF2-40B4-BE49-F238E27FC236}">
                  <a16:creationId xmlns:a16="http://schemas.microsoft.com/office/drawing/2014/main" id="{9C71E88B-1D7E-EE43-84DD-702E679B2C08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691253" y="2272635"/>
              <a:ext cx="803648" cy="749808"/>
            </a:xfrm>
            <a:prstGeom prst="rect">
              <a:avLst/>
            </a:prstGeom>
          </p:spPr>
        </p:pic>
      </p:grpSp>
      <p:sp>
        <p:nvSpPr>
          <p:cNvPr id="95" name="Rectangle 94">
            <a:extLst>
              <a:ext uri="{FF2B5EF4-FFF2-40B4-BE49-F238E27FC236}">
                <a16:creationId xmlns:a16="http://schemas.microsoft.com/office/drawing/2014/main" id="{16D38ABB-FBA4-D04F-AA32-1BAB39430503}"/>
              </a:ext>
            </a:extLst>
          </p:cNvPr>
          <p:cNvSpPr/>
          <p:nvPr userDrawn="1"/>
        </p:nvSpPr>
        <p:spPr>
          <a:xfrm>
            <a:off x="4783947" y="2748545"/>
            <a:ext cx="1312053" cy="1116061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itle 1">
            <a:extLst>
              <a:ext uri="{FF2B5EF4-FFF2-40B4-BE49-F238E27FC236}">
                <a16:creationId xmlns:a16="http://schemas.microsoft.com/office/drawing/2014/main" id="{926CB5FB-C633-9341-8E4A-058DACCBB15F}"/>
              </a:ext>
            </a:extLst>
          </p:cNvPr>
          <p:cNvSpPr txBox="1">
            <a:spLocks/>
          </p:cNvSpPr>
          <p:nvPr userDrawn="1"/>
        </p:nvSpPr>
        <p:spPr>
          <a:xfrm>
            <a:off x="4679927" y="1766456"/>
            <a:ext cx="5951264" cy="2419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LINE STYLE</a:t>
            </a:r>
            <a:endParaRPr lang="en-US" sz="1000" b="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7" name="Title 1">
            <a:extLst>
              <a:ext uri="{FF2B5EF4-FFF2-40B4-BE49-F238E27FC236}">
                <a16:creationId xmlns:a16="http://schemas.microsoft.com/office/drawing/2014/main" id="{5CB585DC-0966-514E-B331-0762451A1403}"/>
              </a:ext>
            </a:extLst>
          </p:cNvPr>
          <p:cNvSpPr txBox="1">
            <a:spLocks/>
          </p:cNvSpPr>
          <p:nvPr userDrawn="1"/>
        </p:nvSpPr>
        <p:spPr>
          <a:xfrm>
            <a:off x="4679927" y="2431934"/>
            <a:ext cx="1416073" cy="2751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BOX STYLE</a:t>
            </a:r>
            <a:endParaRPr lang="en-US" sz="1000" b="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EE13080F-8A2B-A14C-9FB4-C939EEE9FCD8}"/>
              </a:ext>
            </a:extLst>
          </p:cNvPr>
          <p:cNvSpPr/>
          <p:nvPr userDrawn="1"/>
        </p:nvSpPr>
        <p:spPr>
          <a:xfrm>
            <a:off x="6589598" y="2748545"/>
            <a:ext cx="4325329" cy="3390197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itle 1">
            <a:extLst>
              <a:ext uri="{FF2B5EF4-FFF2-40B4-BE49-F238E27FC236}">
                <a16:creationId xmlns:a16="http://schemas.microsoft.com/office/drawing/2014/main" id="{A47BE226-F569-5040-80BF-A5FF571FA44E}"/>
              </a:ext>
            </a:extLst>
          </p:cNvPr>
          <p:cNvSpPr txBox="1">
            <a:spLocks/>
          </p:cNvSpPr>
          <p:nvPr userDrawn="1"/>
        </p:nvSpPr>
        <p:spPr>
          <a:xfrm>
            <a:off x="6485578" y="2431934"/>
            <a:ext cx="2716295" cy="1789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ILLUSTRATION STYLE</a:t>
            </a:r>
            <a:endParaRPr lang="en-US" sz="1000" b="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0" name="Picture 99" descr="A close up of a logo&#10;&#10;Description automatically generated">
            <a:extLst>
              <a:ext uri="{FF2B5EF4-FFF2-40B4-BE49-F238E27FC236}">
                <a16:creationId xmlns:a16="http://schemas.microsoft.com/office/drawing/2014/main" id="{59DE7146-6A45-8D4A-B94C-09506DD0515F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41930">
            <a:off x="6957120" y="4362943"/>
            <a:ext cx="1259042" cy="1302458"/>
          </a:xfrm>
          <a:prstGeom prst="rect">
            <a:avLst/>
          </a:prstGeom>
        </p:spPr>
      </p:pic>
      <p:pic>
        <p:nvPicPr>
          <p:cNvPr id="101" name="Picture 100" descr="A close up of a logo&#10;&#10;Description automatically generated">
            <a:extLst>
              <a:ext uri="{FF2B5EF4-FFF2-40B4-BE49-F238E27FC236}">
                <a16:creationId xmlns:a16="http://schemas.microsoft.com/office/drawing/2014/main" id="{DB99EAE6-2CCB-564C-8EDD-4C2FBC22796B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326284">
            <a:off x="7799117" y="3800329"/>
            <a:ext cx="1409982" cy="1458603"/>
          </a:xfrm>
          <a:prstGeom prst="rect">
            <a:avLst/>
          </a:prstGeom>
        </p:spPr>
      </p:pic>
      <p:pic>
        <p:nvPicPr>
          <p:cNvPr id="102" name="Picture 101" descr="A close up of a logo&#10;&#10;Description automatically generated">
            <a:extLst>
              <a:ext uri="{FF2B5EF4-FFF2-40B4-BE49-F238E27FC236}">
                <a16:creationId xmlns:a16="http://schemas.microsoft.com/office/drawing/2014/main" id="{913A5816-877E-714B-9DB6-9F9377DDDCB8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260645">
            <a:off x="7381489" y="2877365"/>
            <a:ext cx="1066491" cy="1103267"/>
          </a:xfrm>
          <a:prstGeom prst="rect">
            <a:avLst/>
          </a:prstGeom>
        </p:spPr>
      </p:pic>
      <p:pic>
        <p:nvPicPr>
          <p:cNvPr id="103" name="Picture 102" descr="A close up of a logo&#10;&#10;Description automatically generated">
            <a:extLst>
              <a:ext uri="{FF2B5EF4-FFF2-40B4-BE49-F238E27FC236}">
                <a16:creationId xmlns:a16="http://schemas.microsoft.com/office/drawing/2014/main" id="{1353FA92-DFF6-174E-B5AB-0BD56ACAAE99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970611">
            <a:off x="9082906" y="4401496"/>
            <a:ext cx="1486886" cy="1538157"/>
          </a:xfrm>
          <a:prstGeom prst="rect">
            <a:avLst/>
          </a:prstGeom>
        </p:spPr>
      </p:pic>
      <p:pic>
        <p:nvPicPr>
          <p:cNvPr id="104" name="Picture 103" descr="A close up of a logo&#10;&#10;Description automatically generated">
            <a:extLst>
              <a:ext uri="{FF2B5EF4-FFF2-40B4-BE49-F238E27FC236}">
                <a16:creationId xmlns:a16="http://schemas.microsoft.com/office/drawing/2014/main" id="{01BCB174-5F90-8A46-AC81-E6EE87719835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683653">
            <a:off x="8575958" y="2799414"/>
            <a:ext cx="1661824" cy="171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9166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64534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B984625-FC00-409A-89CA-74509D2E04E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9732" y="3495977"/>
            <a:ext cx="2594922" cy="2595260"/>
          </a:xfrm>
          <a:custGeom>
            <a:avLst/>
            <a:gdLst>
              <a:gd name="connsiteX0" fmla="*/ 0 w 5190519"/>
              <a:gd name="connsiteY0" fmla="*/ 0 h 5190519"/>
              <a:gd name="connsiteX1" fmla="*/ 5190519 w 5190519"/>
              <a:gd name="connsiteY1" fmla="*/ 0 h 5190519"/>
              <a:gd name="connsiteX2" fmla="*/ 5190519 w 5190519"/>
              <a:gd name="connsiteY2" fmla="*/ 5190519 h 5190519"/>
              <a:gd name="connsiteX3" fmla="*/ 0 w 5190519"/>
              <a:gd name="connsiteY3" fmla="*/ 5190519 h 5190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0519" h="5190519">
                <a:moveTo>
                  <a:pt x="0" y="0"/>
                </a:moveTo>
                <a:lnTo>
                  <a:pt x="5190519" y="0"/>
                </a:lnTo>
                <a:lnTo>
                  <a:pt x="5190519" y="5190519"/>
                </a:lnTo>
                <a:lnTo>
                  <a:pt x="0" y="5190519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8A64EF6-6AAD-4A8E-A2BA-D31872C0F1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9732" y="776288"/>
            <a:ext cx="2594922" cy="2595260"/>
          </a:xfrm>
          <a:custGeom>
            <a:avLst/>
            <a:gdLst>
              <a:gd name="connsiteX0" fmla="*/ 0 w 5190519"/>
              <a:gd name="connsiteY0" fmla="*/ 0 h 5190519"/>
              <a:gd name="connsiteX1" fmla="*/ 5190519 w 5190519"/>
              <a:gd name="connsiteY1" fmla="*/ 0 h 5190519"/>
              <a:gd name="connsiteX2" fmla="*/ 5190519 w 5190519"/>
              <a:gd name="connsiteY2" fmla="*/ 5190519 h 5190519"/>
              <a:gd name="connsiteX3" fmla="*/ 0 w 5190519"/>
              <a:gd name="connsiteY3" fmla="*/ 5190519 h 5190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0519" h="5190519">
                <a:moveTo>
                  <a:pt x="0" y="0"/>
                </a:moveTo>
                <a:lnTo>
                  <a:pt x="5190519" y="0"/>
                </a:lnTo>
                <a:lnTo>
                  <a:pt x="5190519" y="5190519"/>
                </a:lnTo>
                <a:lnTo>
                  <a:pt x="0" y="5190519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B58EF59-6144-4377-881E-7F3DA3CB935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20412" y="776288"/>
            <a:ext cx="5171855" cy="5305426"/>
          </a:xfrm>
          <a:custGeom>
            <a:avLst/>
            <a:gdLst>
              <a:gd name="connsiteX0" fmla="*/ 0 w 10345056"/>
              <a:gd name="connsiteY0" fmla="*/ 0 h 10610851"/>
              <a:gd name="connsiteX1" fmla="*/ 10345056 w 10345056"/>
              <a:gd name="connsiteY1" fmla="*/ 0 h 10610851"/>
              <a:gd name="connsiteX2" fmla="*/ 10345056 w 10345056"/>
              <a:gd name="connsiteY2" fmla="*/ 10610851 h 10610851"/>
              <a:gd name="connsiteX3" fmla="*/ 0 w 10345056"/>
              <a:gd name="connsiteY3" fmla="*/ 10610851 h 10610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45056" h="10610851">
                <a:moveTo>
                  <a:pt x="0" y="0"/>
                </a:moveTo>
                <a:lnTo>
                  <a:pt x="10345056" y="0"/>
                </a:lnTo>
                <a:lnTo>
                  <a:pt x="10345056" y="10610851"/>
                </a:lnTo>
                <a:lnTo>
                  <a:pt x="0" y="1061085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36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8" grpId="0" animBg="1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8A1CA22-A2E7-46D9-8A5B-5A4B32A3659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1742" y="647700"/>
            <a:ext cx="2657129" cy="5524500"/>
          </a:xfrm>
          <a:custGeom>
            <a:avLst/>
            <a:gdLst>
              <a:gd name="connsiteX0" fmla="*/ 0 w 5314950"/>
              <a:gd name="connsiteY0" fmla="*/ 0 h 11049000"/>
              <a:gd name="connsiteX1" fmla="*/ 5314950 w 5314950"/>
              <a:gd name="connsiteY1" fmla="*/ 0 h 11049000"/>
              <a:gd name="connsiteX2" fmla="*/ 5314950 w 5314950"/>
              <a:gd name="connsiteY2" fmla="*/ 11049000 h 11049000"/>
              <a:gd name="connsiteX3" fmla="*/ 0 w 531495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4950" h="11049000">
                <a:moveTo>
                  <a:pt x="0" y="0"/>
                </a:moveTo>
                <a:lnTo>
                  <a:pt x="5314950" y="0"/>
                </a:lnTo>
                <a:lnTo>
                  <a:pt x="531495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662144D-BFFA-4B4C-BD9A-DDB9AD2576C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38871" y="647700"/>
            <a:ext cx="2657129" cy="5524500"/>
          </a:xfrm>
          <a:custGeom>
            <a:avLst/>
            <a:gdLst>
              <a:gd name="connsiteX0" fmla="*/ 0 w 5314950"/>
              <a:gd name="connsiteY0" fmla="*/ 0 h 11049000"/>
              <a:gd name="connsiteX1" fmla="*/ 5314950 w 5314950"/>
              <a:gd name="connsiteY1" fmla="*/ 0 h 11049000"/>
              <a:gd name="connsiteX2" fmla="*/ 5314950 w 5314950"/>
              <a:gd name="connsiteY2" fmla="*/ 11049000 h 11049000"/>
              <a:gd name="connsiteX3" fmla="*/ 0 w 531495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4950" h="11049000">
                <a:moveTo>
                  <a:pt x="0" y="0"/>
                </a:moveTo>
                <a:lnTo>
                  <a:pt x="5314950" y="0"/>
                </a:lnTo>
                <a:lnTo>
                  <a:pt x="531495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E8DCF79-7C12-4EE4-B377-E5D1CE36316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647700"/>
            <a:ext cx="2657129" cy="5524500"/>
          </a:xfrm>
          <a:custGeom>
            <a:avLst/>
            <a:gdLst>
              <a:gd name="connsiteX0" fmla="*/ 0 w 5314950"/>
              <a:gd name="connsiteY0" fmla="*/ 0 h 11049000"/>
              <a:gd name="connsiteX1" fmla="*/ 5314950 w 5314950"/>
              <a:gd name="connsiteY1" fmla="*/ 0 h 11049000"/>
              <a:gd name="connsiteX2" fmla="*/ 5314950 w 5314950"/>
              <a:gd name="connsiteY2" fmla="*/ 11049000 h 11049000"/>
              <a:gd name="connsiteX3" fmla="*/ 0 w 531495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4950" h="11049000">
                <a:moveTo>
                  <a:pt x="0" y="0"/>
                </a:moveTo>
                <a:lnTo>
                  <a:pt x="5314950" y="0"/>
                </a:lnTo>
                <a:lnTo>
                  <a:pt x="531495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C0BA5F7F-E14B-4487-8788-8F182B33097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753129" y="647700"/>
            <a:ext cx="2657129" cy="5524500"/>
          </a:xfrm>
          <a:custGeom>
            <a:avLst/>
            <a:gdLst>
              <a:gd name="connsiteX0" fmla="*/ 0 w 5314950"/>
              <a:gd name="connsiteY0" fmla="*/ 0 h 11049000"/>
              <a:gd name="connsiteX1" fmla="*/ 5314950 w 5314950"/>
              <a:gd name="connsiteY1" fmla="*/ 0 h 11049000"/>
              <a:gd name="connsiteX2" fmla="*/ 5314950 w 5314950"/>
              <a:gd name="connsiteY2" fmla="*/ 11049000 h 11049000"/>
              <a:gd name="connsiteX3" fmla="*/ 0 w 531495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4950" h="11049000">
                <a:moveTo>
                  <a:pt x="0" y="0"/>
                </a:moveTo>
                <a:lnTo>
                  <a:pt x="5314950" y="0"/>
                </a:lnTo>
                <a:lnTo>
                  <a:pt x="531495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5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484B905-8BF0-4A76-9E10-57BE3387F891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90A452D-DFE3-48E8-956D-B964AE99D0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86501" y="1057275"/>
            <a:ext cx="4704737" cy="4705350"/>
          </a:xfrm>
          <a:custGeom>
            <a:avLst/>
            <a:gdLst>
              <a:gd name="connsiteX0" fmla="*/ 0 w 9410700"/>
              <a:gd name="connsiteY0" fmla="*/ 0 h 9410700"/>
              <a:gd name="connsiteX1" fmla="*/ 9410700 w 9410700"/>
              <a:gd name="connsiteY1" fmla="*/ 0 h 9410700"/>
              <a:gd name="connsiteX2" fmla="*/ 9410700 w 9410700"/>
              <a:gd name="connsiteY2" fmla="*/ 9410700 h 9410700"/>
              <a:gd name="connsiteX3" fmla="*/ 0 w 9410700"/>
              <a:gd name="connsiteY3" fmla="*/ 9410700 h 941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10700" h="9410700">
                <a:moveTo>
                  <a:pt x="0" y="0"/>
                </a:moveTo>
                <a:lnTo>
                  <a:pt x="9410700" y="0"/>
                </a:lnTo>
                <a:lnTo>
                  <a:pt x="9410700" y="9410700"/>
                </a:lnTo>
                <a:lnTo>
                  <a:pt x="0" y="94107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1D63369-5C3A-4822-ACB3-46071185D78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00759" y="1057275"/>
            <a:ext cx="4704737" cy="4705350"/>
          </a:xfrm>
          <a:custGeom>
            <a:avLst/>
            <a:gdLst>
              <a:gd name="connsiteX0" fmla="*/ 0 w 9410699"/>
              <a:gd name="connsiteY0" fmla="*/ 0 h 9410700"/>
              <a:gd name="connsiteX1" fmla="*/ 9410699 w 9410699"/>
              <a:gd name="connsiteY1" fmla="*/ 0 h 9410700"/>
              <a:gd name="connsiteX2" fmla="*/ 9410699 w 9410699"/>
              <a:gd name="connsiteY2" fmla="*/ 9410700 h 9410700"/>
              <a:gd name="connsiteX3" fmla="*/ 0 w 9410699"/>
              <a:gd name="connsiteY3" fmla="*/ 9410700 h 941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10699" h="9410700">
                <a:moveTo>
                  <a:pt x="0" y="0"/>
                </a:moveTo>
                <a:lnTo>
                  <a:pt x="9410699" y="0"/>
                </a:lnTo>
                <a:lnTo>
                  <a:pt x="9410699" y="9410700"/>
                </a:lnTo>
                <a:lnTo>
                  <a:pt x="0" y="94107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9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72C1527C-1238-4997-83A0-B93C0C1A11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1078" y="776288"/>
            <a:ext cx="2594922" cy="2595260"/>
          </a:xfrm>
          <a:custGeom>
            <a:avLst/>
            <a:gdLst>
              <a:gd name="connsiteX0" fmla="*/ 0 w 5190519"/>
              <a:gd name="connsiteY0" fmla="*/ 0 h 5190519"/>
              <a:gd name="connsiteX1" fmla="*/ 5190519 w 5190519"/>
              <a:gd name="connsiteY1" fmla="*/ 0 h 5190519"/>
              <a:gd name="connsiteX2" fmla="*/ 5190519 w 5190519"/>
              <a:gd name="connsiteY2" fmla="*/ 5190519 h 5190519"/>
              <a:gd name="connsiteX3" fmla="*/ 0 w 5190519"/>
              <a:gd name="connsiteY3" fmla="*/ 5190519 h 5190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0519" h="5190519">
                <a:moveTo>
                  <a:pt x="0" y="0"/>
                </a:moveTo>
                <a:lnTo>
                  <a:pt x="5190519" y="0"/>
                </a:lnTo>
                <a:lnTo>
                  <a:pt x="5190519" y="5190519"/>
                </a:lnTo>
                <a:lnTo>
                  <a:pt x="0" y="5190519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C28264-6FA4-467B-BDE9-EC8733C2D74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20414" y="776287"/>
            <a:ext cx="5189844" cy="5314950"/>
          </a:xfrm>
          <a:custGeom>
            <a:avLst/>
            <a:gdLst>
              <a:gd name="connsiteX0" fmla="*/ 0 w 10381040"/>
              <a:gd name="connsiteY0" fmla="*/ 0 h 10629899"/>
              <a:gd name="connsiteX1" fmla="*/ 10381040 w 10381040"/>
              <a:gd name="connsiteY1" fmla="*/ 0 h 10629899"/>
              <a:gd name="connsiteX2" fmla="*/ 10381040 w 10381040"/>
              <a:gd name="connsiteY2" fmla="*/ 10629899 h 10629899"/>
              <a:gd name="connsiteX3" fmla="*/ 0 w 10381040"/>
              <a:gd name="connsiteY3" fmla="*/ 10629899 h 10629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81040" h="10629899">
                <a:moveTo>
                  <a:pt x="0" y="0"/>
                </a:moveTo>
                <a:lnTo>
                  <a:pt x="10381040" y="0"/>
                </a:lnTo>
                <a:lnTo>
                  <a:pt x="10381040" y="10629899"/>
                </a:lnTo>
                <a:lnTo>
                  <a:pt x="0" y="10629899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843876E8-A094-40A5-860F-FA8679BF447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01078" y="3495978"/>
            <a:ext cx="2594922" cy="2595260"/>
          </a:xfrm>
          <a:custGeom>
            <a:avLst/>
            <a:gdLst>
              <a:gd name="connsiteX0" fmla="*/ 0 w 5190519"/>
              <a:gd name="connsiteY0" fmla="*/ 0 h 5190519"/>
              <a:gd name="connsiteX1" fmla="*/ 5190519 w 5190519"/>
              <a:gd name="connsiteY1" fmla="*/ 0 h 5190519"/>
              <a:gd name="connsiteX2" fmla="*/ 5190519 w 5190519"/>
              <a:gd name="connsiteY2" fmla="*/ 5190519 h 5190519"/>
              <a:gd name="connsiteX3" fmla="*/ 0 w 5190519"/>
              <a:gd name="connsiteY3" fmla="*/ 5190519 h 5190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0519" h="5190519">
                <a:moveTo>
                  <a:pt x="0" y="0"/>
                </a:moveTo>
                <a:lnTo>
                  <a:pt x="5190519" y="0"/>
                </a:lnTo>
                <a:lnTo>
                  <a:pt x="5190519" y="5190519"/>
                </a:lnTo>
                <a:lnTo>
                  <a:pt x="0" y="5190519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E87560AE-CEDB-48AC-B2BF-85B52DE0F1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81742" y="3495978"/>
            <a:ext cx="2594922" cy="2595260"/>
          </a:xfrm>
          <a:custGeom>
            <a:avLst/>
            <a:gdLst>
              <a:gd name="connsiteX0" fmla="*/ 0 w 5190519"/>
              <a:gd name="connsiteY0" fmla="*/ 0 h 5190519"/>
              <a:gd name="connsiteX1" fmla="*/ 5190519 w 5190519"/>
              <a:gd name="connsiteY1" fmla="*/ 0 h 5190519"/>
              <a:gd name="connsiteX2" fmla="*/ 5190519 w 5190519"/>
              <a:gd name="connsiteY2" fmla="*/ 5190519 h 5190519"/>
              <a:gd name="connsiteX3" fmla="*/ 0 w 5190519"/>
              <a:gd name="connsiteY3" fmla="*/ 5190519 h 5190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0519" h="5190519">
                <a:moveTo>
                  <a:pt x="0" y="0"/>
                </a:moveTo>
                <a:lnTo>
                  <a:pt x="5190519" y="0"/>
                </a:lnTo>
                <a:lnTo>
                  <a:pt x="5190519" y="5190519"/>
                </a:lnTo>
                <a:lnTo>
                  <a:pt x="0" y="5190519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82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16" grpId="0" animBg="1"/>
      <p:bldP spid="17" grpId="0" animBg="1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399DF4-D239-4B46-A59E-3F2D266B8AC5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423043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/ Image 0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0FEE2F28-8100-0B4B-B8A3-CF33958C18D9}"/>
              </a:ext>
            </a:extLst>
          </p:cNvPr>
          <p:cNvSpPr txBox="1"/>
          <p:nvPr userDrawn="1"/>
        </p:nvSpPr>
        <p:spPr>
          <a:xfrm rot="16200000">
            <a:off x="-885800" y="1575181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chemeClr val="accent3"/>
                </a:solidFill>
              </a:rPr>
              <a:t>MONTH 00, YEAR</a:t>
            </a:r>
          </a:p>
        </p:txBody>
      </p:sp>
      <p:pic>
        <p:nvPicPr>
          <p:cNvPr id="12" name="Google Shape;646;p126">
            <a:extLst>
              <a:ext uri="{FF2B5EF4-FFF2-40B4-BE49-F238E27FC236}">
                <a16:creationId xmlns:a16="http://schemas.microsoft.com/office/drawing/2014/main" id="{42D5A966-670D-8A45-AEEA-611EDD6954BC}"/>
              </a:ext>
            </a:extLst>
          </p:cNvPr>
          <p:cNvPicPr preferRelativeResize="0"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2392" y="4544411"/>
            <a:ext cx="3705225" cy="193346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EB6BB3BF-03CA-AC4E-81F0-FAB920CCE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2974" y="1763924"/>
            <a:ext cx="4575492" cy="2780487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FD718183-DF22-7541-B0E6-695B4DCCF77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2974" y="1443182"/>
            <a:ext cx="4575492" cy="233217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tx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E53B967A-B102-9C4D-9B74-B599C899277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06160" y="0"/>
            <a:ext cx="6096000" cy="68580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181013111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83F5516-0B38-4D10-8A01-707E02BE065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2" y="-8443912"/>
            <a:ext cx="10628517" cy="14616112"/>
          </a:xfrm>
          <a:custGeom>
            <a:avLst/>
            <a:gdLst>
              <a:gd name="connsiteX0" fmla="*/ 0 w 21259801"/>
              <a:gd name="connsiteY0" fmla="*/ 0 h 29232224"/>
              <a:gd name="connsiteX1" fmla="*/ 21259801 w 21259801"/>
              <a:gd name="connsiteY1" fmla="*/ 0 h 29232224"/>
              <a:gd name="connsiteX2" fmla="*/ 21259801 w 21259801"/>
              <a:gd name="connsiteY2" fmla="*/ 2133600 h 29232224"/>
              <a:gd name="connsiteX3" fmla="*/ 21259801 w 21259801"/>
              <a:gd name="connsiteY3" fmla="*/ 10972800 h 29232224"/>
              <a:gd name="connsiteX4" fmla="*/ 21259801 w 21259801"/>
              <a:gd name="connsiteY4" fmla="*/ 29232224 h 29232224"/>
              <a:gd name="connsiteX5" fmla="*/ 0 w 21259801"/>
              <a:gd name="connsiteY5" fmla="*/ 29232224 h 2923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59801" h="29232224">
                <a:moveTo>
                  <a:pt x="0" y="0"/>
                </a:moveTo>
                <a:lnTo>
                  <a:pt x="21259801" y="0"/>
                </a:lnTo>
                <a:lnTo>
                  <a:pt x="21259801" y="2133600"/>
                </a:lnTo>
                <a:lnTo>
                  <a:pt x="21259801" y="10972800"/>
                </a:lnTo>
                <a:lnTo>
                  <a:pt x="21259801" y="29232224"/>
                </a:lnTo>
                <a:lnTo>
                  <a:pt x="0" y="29232224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ln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17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decel="10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5E-6 L 5.55112E-17 1.32119 " pathEditMode="relative" rAng="0" ptsTypes="AA">
                                      <p:cBhvr>
                                        <p:cTn id="6" dur="1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0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399DF4-D239-4B46-A59E-3F2D266B8AC5}"/>
              </a:ext>
            </a:extLst>
          </p:cNvPr>
          <p:cNvSpPr/>
          <p:nvPr userDrawn="1"/>
        </p:nvSpPr>
        <p:spPr>
          <a:xfrm>
            <a:off x="781742" y="666750"/>
            <a:ext cx="10628516" cy="5524500"/>
          </a:xfrm>
          <a:prstGeom prst="rect">
            <a:avLst/>
          </a:prstGeom>
          <a:solidFill>
            <a:schemeClr val="accent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92263DCA-1DEE-49D2-80CB-CF9032EF06F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14278" y="9334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743896C4-BC14-436C-ADB0-09DC41D72F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89397" y="9334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0A1AA56A-4341-4938-9A18-9B4699C88FD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4516" y="9334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DAF6D4B1-9881-4261-92C1-B717CE6B512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39635" y="9334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4E6DD8C9-03BB-49E3-A9B8-A0EFEABFBD2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514278" y="37147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DFAB2594-68AE-46A3-9D9A-148C9A705C0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89397" y="37147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5DF9FA7A-DB60-4682-8CAB-2AC84C80FAD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664516" y="37147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16669351-C444-4EC3-976D-DAFD767ED9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239635" y="37147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6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10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10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100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399DF4-D239-4B46-A59E-3F2D266B8AC5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BD3B56C-6673-4097-B43C-40AB7C20EE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457125" y="1193177"/>
            <a:ext cx="2474760" cy="2071688"/>
          </a:xfrm>
          <a:custGeom>
            <a:avLst/>
            <a:gdLst>
              <a:gd name="connsiteX0" fmla="*/ 0 w 4950165"/>
              <a:gd name="connsiteY0" fmla="*/ 0 h 4143375"/>
              <a:gd name="connsiteX1" fmla="*/ 4950165 w 4950165"/>
              <a:gd name="connsiteY1" fmla="*/ 0 h 4143375"/>
              <a:gd name="connsiteX2" fmla="*/ 4950165 w 4950165"/>
              <a:gd name="connsiteY2" fmla="*/ 4143375 h 4143375"/>
              <a:gd name="connsiteX3" fmla="*/ 0 w 4950165"/>
              <a:gd name="connsiteY3" fmla="*/ 4143375 h 414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0165" h="4143375">
                <a:moveTo>
                  <a:pt x="0" y="0"/>
                </a:moveTo>
                <a:lnTo>
                  <a:pt x="4950165" y="0"/>
                </a:lnTo>
                <a:lnTo>
                  <a:pt x="4950165" y="4143375"/>
                </a:lnTo>
                <a:lnTo>
                  <a:pt x="0" y="4143375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4AD6E42-B8ED-45FE-80BA-270BE28BE3E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60114" y="1193177"/>
            <a:ext cx="2474760" cy="2071688"/>
          </a:xfrm>
          <a:custGeom>
            <a:avLst/>
            <a:gdLst>
              <a:gd name="connsiteX0" fmla="*/ 0 w 4950164"/>
              <a:gd name="connsiteY0" fmla="*/ 0 h 4143375"/>
              <a:gd name="connsiteX1" fmla="*/ 4950164 w 4950164"/>
              <a:gd name="connsiteY1" fmla="*/ 0 h 4143375"/>
              <a:gd name="connsiteX2" fmla="*/ 4950164 w 4950164"/>
              <a:gd name="connsiteY2" fmla="*/ 4143375 h 4143375"/>
              <a:gd name="connsiteX3" fmla="*/ 0 w 4950164"/>
              <a:gd name="connsiteY3" fmla="*/ 4143375 h 414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0164" h="4143375">
                <a:moveTo>
                  <a:pt x="0" y="0"/>
                </a:moveTo>
                <a:lnTo>
                  <a:pt x="4950164" y="0"/>
                </a:lnTo>
                <a:lnTo>
                  <a:pt x="4950164" y="4143375"/>
                </a:lnTo>
                <a:lnTo>
                  <a:pt x="0" y="4143375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BB2CF020-4972-4FDF-8E27-E1B874D0649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457125" y="3593137"/>
            <a:ext cx="2474760" cy="2071688"/>
          </a:xfrm>
          <a:custGeom>
            <a:avLst/>
            <a:gdLst>
              <a:gd name="connsiteX0" fmla="*/ 0 w 4950165"/>
              <a:gd name="connsiteY0" fmla="*/ 0 h 4143375"/>
              <a:gd name="connsiteX1" fmla="*/ 4950165 w 4950165"/>
              <a:gd name="connsiteY1" fmla="*/ 0 h 4143375"/>
              <a:gd name="connsiteX2" fmla="*/ 4950165 w 4950165"/>
              <a:gd name="connsiteY2" fmla="*/ 4143375 h 4143375"/>
              <a:gd name="connsiteX3" fmla="*/ 0 w 4950165"/>
              <a:gd name="connsiteY3" fmla="*/ 4143375 h 414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0165" h="4143375">
                <a:moveTo>
                  <a:pt x="0" y="0"/>
                </a:moveTo>
                <a:lnTo>
                  <a:pt x="4950165" y="0"/>
                </a:lnTo>
                <a:lnTo>
                  <a:pt x="4950165" y="4143375"/>
                </a:lnTo>
                <a:lnTo>
                  <a:pt x="0" y="4143375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7DEDE4E0-4295-4EC1-B674-5609175C4D6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60114" y="3593137"/>
            <a:ext cx="2474760" cy="2071688"/>
          </a:xfrm>
          <a:custGeom>
            <a:avLst/>
            <a:gdLst>
              <a:gd name="connsiteX0" fmla="*/ 0 w 4950164"/>
              <a:gd name="connsiteY0" fmla="*/ 0 h 4143375"/>
              <a:gd name="connsiteX1" fmla="*/ 4950164 w 4950164"/>
              <a:gd name="connsiteY1" fmla="*/ 0 h 4143375"/>
              <a:gd name="connsiteX2" fmla="*/ 4950164 w 4950164"/>
              <a:gd name="connsiteY2" fmla="*/ 4143375 h 4143375"/>
              <a:gd name="connsiteX3" fmla="*/ 0 w 4950164"/>
              <a:gd name="connsiteY3" fmla="*/ 4143375 h 414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0164" h="4143375">
                <a:moveTo>
                  <a:pt x="0" y="0"/>
                </a:moveTo>
                <a:lnTo>
                  <a:pt x="4950164" y="0"/>
                </a:lnTo>
                <a:lnTo>
                  <a:pt x="4950164" y="4143375"/>
                </a:lnTo>
                <a:lnTo>
                  <a:pt x="0" y="4143375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9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CDD5BDAE-070D-466F-9878-EB1BC2848ED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2" y="647700"/>
            <a:ext cx="10628516" cy="5524500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5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CDD5BDAE-070D-466F-9878-EB1BC2848ED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2" y="647700"/>
            <a:ext cx="10628516" cy="5524500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1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EC47BBF-5081-44C2-A39B-5B7D55A2CA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2" y="647700"/>
            <a:ext cx="5314258" cy="5524500"/>
          </a:xfrm>
          <a:custGeom>
            <a:avLst/>
            <a:gdLst>
              <a:gd name="connsiteX0" fmla="*/ 0 w 10629899"/>
              <a:gd name="connsiteY0" fmla="*/ 0 h 11049000"/>
              <a:gd name="connsiteX1" fmla="*/ 10629899 w 10629899"/>
              <a:gd name="connsiteY1" fmla="*/ 0 h 11049000"/>
              <a:gd name="connsiteX2" fmla="*/ 10629899 w 10629899"/>
              <a:gd name="connsiteY2" fmla="*/ 11049000 h 11049000"/>
              <a:gd name="connsiteX3" fmla="*/ 0 w 10629899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9899" h="11049000">
                <a:moveTo>
                  <a:pt x="0" y="0"/>
                </a:moveTo>
                <a:lnTo>
                  <a:pt x="10629899" y="0"/>
                </a:lnTo>
                <a:lnTo>
                  <a:pt x="10629899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59F983A-E9C3-445F-A7F1-45E2008FDCD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1" y="3429000"/>
            <a:ext cx="2638804" cy="2743200"/>
          </a:xfrm>
          <a:custGeom>
            <a:avLst/>
            <a:gdLst>
              <a:gd name="connsiteX0" fmla="*/ 0 w 5278295"/>
              <a:gd name="connsiteY0" fmla="*/ 0 h 5486400"/>
              <a:gd name="connsiteX1" fmla="*/ 5278295 w 5278295"/>
              <a:gd name="connsiteY1" fmla="*/ 0 h 5486400"/>
              <a:gd name="connsiteX2" fmla="*/ 5278295 w 5278295"/>
              <a:gd name="connsiteY2" fmla="*/ 5486400 h 5486400"/>
              <a:gd name="connsiteX3" fmla="*/ 0 w 5278295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8295" h="5486400">
                <a:moveTo>
                  <a:pt x="0" y="0"/>
                </a:moveTo>
                <a:lnTo>
                  <a:pt x="5278295" y="0"/>
                </a:lnTo>
                <a:lnTo>
                  <a:pt x="5278295" y="5486400"/>
                </a:lnTo>
                <a:lnTo>
                  <a:pt x="0" y="54864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DE4FB34-EA53-468B-BEDD-E3F16B8A78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734804" y="647700"/>
            <a:ext cx="2675454" cy="2781300"/>
          </a:xfrm>
          <a:custGeom>
            <a:avLst/>
            <a:gdLst>
              <a:gd name="connsiteX0" fmla="*/ 0 w 5351604"/>
              <a:gd name="connsiteY0" fmla="*/ 0 h 5562600"/>
              <a:gd name="connsiteX1" fmla="*/ 5351604 w 5351604"/>
              <a:gd name="connsiteY1" fmla="*/ 0 h 5562600"/>
              <a:gd name="connsiteX2" fmla="*/ 5351604 w 5351604"/>
              <a:gd name="connsiteY2" fmla="*/ 5562600 h 5562600"/>
              <a:gd name="connsiteX3" fmla="*/ 0 w 5351604"/>
              <a:gd name="connsiteY3" fmla="*/ 5562600 h 556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1604" h="5562600">
                <a:moveTo>
                  <a:pt x="0" y="0"/>
                </a:moveTo>
                <a:lnTo>
                  <a:pt x="5351604" y="0"/>
                </a:lnTo>
                <a:lnTo>
                  <a:pt x="5351604" y="5562600"/>
                </a:lnTo>
                <a:lnTo>
                  <a:pt x="0" y="55626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20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87565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27FBBE9-01A8-41B3-BCBD-ABA72C46476D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rgbClr val="F5F5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6626C03-6007-473B-A06E-B7E4A8ECCBE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34511" y="1567338"/>
            <a:ext cx="1809479" cy="1809505"/>
          </a:xfrm>
          <a:custGeom>
            <a:avLst/>
            <a:gdLst>
              <a:gd name="connsiteX0" fmla="*/ 3619429 w 3619429"/>
              <a:gd name="connsiteY0" fmla="*/ 0 h 3619010"/>
              <a:gd name="connsiteX1" fmla="*/ 3619429 w 3619429"/>
              <a:gd name="connsiteY1" fmla="*/ 3619010 h 3619010"/>
              <a:gd name="connsiteX2" fmla="*/ 0 w 3619429"/>
              <a:gd name="connsiteY2" fmla="*/ 3619010 h 3619010"/>
              <a:gd name="connsiteX3" fmla="*/ 917060 w 3619429"/>
              <a:gd name="connsiteY3" fmla="*/ 1505980 h 3619010"/>
              <a:gd name="connsiteX4" fmla="*/ 1507235 w 3619429"/>
              <a:gd name="connsiteY4" fmla="*/ 916362 h 3619010"/>
              <a:gd name="connsiteX5" fmla="*/ 3619429 w 3619429"/>
              <a:gd name="connsiteY5" fmla="*/ 0 h 3619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19429" h="3619010">
                <a:moveTo>
                  <a:pt x="3619429" y="0"/>
                </a:moveTo>
                <a:lnTo>
                  <a:pt x="3619429" y="3619010"/>
                </a:lnTo>
                <a:lnTo>
                  <a:pt x="0" y="3619010"/>
                </a:lnTo>
                <a:cubicBezTo>
                  <a:pt x="25520" y="2851308"/>
                  <a:pt x="331207" y="2091415"/>
                  <a:pt x="917060" y="1505980"/>
                </a:cubicBezTo>
                <a:cubicBezTo>
                  <a:pt x="1507235" y="916362"/>
                  <a:pt x="1507235" y="916362"/>
                  <a:pt x="1507235" y="916362"/>
                </a:cubicBezTo>
                <a:cubicBezTo>
                  <a:pt x="2092530" y="331486"/>
                  <a:pt x="2852145" y="25939"/>
                  <a:pt x="3619429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B2AE7C4-0A22-4F30-A3B2-9DED1CA11D7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48567" y="1567269"/>
            <a:ext cx="1811710" cy="1809575"/>
          </a:xfrm>
          <a:custGeom>
            <a:avLst/>
            <a:gdLst>
              <a:gd name="connsiteX0" fmla="*/ 0 w 3623892"/>
              <a:gd name="connsiteY0" fmla="*/ 0 h 3619150"/>
              <a:gd name="connsiteX1" fmla="*/ 2116795 w 3623892"/>
              <a:gd name="connsiteY1" fmla="*/ 916502 h 3619150"/>
              <a:gd name="connsiteX2" fmla="*/ 2706832 w 3623892"/>
              <a:gd name="connsiteY2" fmla="*/ 1506120 h 3619150"/>
              <a:gd name="connsiteX3" fmla="*/ 3623892 w 3623892"/>
              <a:gd name="connsiteY3" fmla="*/ 3619150 h 3619150"/>
              <a:gd name="connsiteX4" fmla="*/ 0 w 3623892"/>
              <a:gd name="connsiteY4" fmla="*/ 3619150 h 36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23892" h="3619150">
                <a:moveTo>
                  <a:pt x="0" y="0"/>
                </a:moveTo>
                <a:cubicBezTo>
                  <a:pt x="768958" y="24823"/>
                  <a:pt x="1530385" y="330370"/>
                  <a:pt x="2116795" y="916502"/>
                </a:cubicBezTo>
                <a:cubicBezTo>
                  <a:pt x="2706832" y="1506120"/>
                  <a:pt x="2706832" y="1506120"/>
                  <a:pt x="2706832" y="1506120"/>
                </a:cubicBezTo>
                <a:cubicBezTo>
                  <a:pt x="3292684" y="2091554"/>
                  <a:pt x="3598371" y="2851447"/>
                  <a:pt x="3623892" y="3619150"/>
                </a:cubicBezTo>
                <a:lnTo>
                  <a:pt x="0" y="36191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CDF9D7B-941A-415D-BDFE-5C75BA34C4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48567" y="3481436"/>
            <a:ext cx="1811710" cy="1809436"/>
          </a:xfrm>
          <a:custGeom>
            <a:avLst/>
            <a:gdLst>
              <a:gd name="connsiteX0" fmla="*/ 0 w 3623892"/>
              <a:gd name="connsiteY0" fmla="*/ 0 h 3618871"/>
              <a:gd name="connsiteX1" fmla="*/ 3623892 w 3623892"/>
              <a:gd name="connsiteY1" fmla="*/ 0 h 3618871"/>
              <a:gd name="connsiteX2" fmla="*/ 2706832 w 3623892"/>
              <a:gd name="connsiteY2" fmla="*/ 2112891 h 3618871"/>
              <a:gd name="connsiteX3" fmla="*/ 2116795 w 3623892"/>
              <a:gd name="connsiteY3" fmla="*/ 2702509 h 3618871"/>
              <a:gd name="connsiteX4" fmla="*/ 0 w 3623892"/>
              <a:gd name="connsiteY4" fmla="*/ 3618871 h 3618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23892" h="3618871">
                <a:moveTo>
                  <a:pt x="0" y="0"/>
                </a:moveTo>
                <a:lnTo>
                  <a:pt x="3623892" y="0"/>
                </a:lnTo>
                <a:cubicBezTo>
                  <a:pt x="3598371" y="767563"/>
                  <a:pt x="3292684" y="1527456"/>
                  <a:pt x="2706832" y="2112891"/>
                </a:cubicBezTo>
                <a:cubicBezTo>
                  <a:pt x="2116795" y="2702509"/>
                  <a:pt x="2116795" y="2702509"/>
                  <a:pt x="2116795" y="2702509"/>
                </a:cubicBezTo>
                <a:cubicBezTo>
                  <a:pt x="1530385" y="3288640"/>
                  <a:pt x="768958" y="3594048"/>
                  <a:pt x="0" y="3618871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D0EF85B-C725-43BD-B23E-017F645E770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34511" y="3481435"/>
            <a:ext cx="1809479" cy="1809366"/>
          </a:xfrm>
          <a:custGeom>
            <a:avLst/>
            <a:gdLst>
              <a:gd name="connsiteX0" fmla="*/ 0 w 3619429"/>
              <a:gd name="connsiteY0" fmla="*/ 0 h 3618732"/>
              <a:gd name="connsiteX1" fmla="*/ 3619429 w 3619429"/>
              <a:gd name="connsiteY1" fmla="*/ 0 h 3618732"/>
              <a:gd name="connsiteX2" fmla="*/ 3619429 w 3619429"/>
              <a:gd name="connsiteY2" fmla="*/ 3618732 h 3618732"/>
              <a:gd name="connsiteX3" fmla="*/ 1507235 w 3619429"/>
              <a:gd name="connsiteY3" fmla="*/ 2702509 h 3618732"/>
              <a:gd name="connsiteX4" fmla="*/ 917060 w 3619429"/>
              <a:gd name="connsiteY4" fmla="*/ 2112891 h 3618732"/>
              <a:gd name="connsiteX5" fmla="*/ 0 w 3619429"/>
              <a:gd name="connsiteY5" fmla="*/ 0 h 3618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19429" h="3618732">
                <a:moveTo>
                  <a:pt x="0" y="0"/>
                </a:moveTo>
                <a:lnTo>
                  <a:pt x="3619429" y="0"/>
                </a:lnTo>
                <a:lnTo>
                  <a:pt x="3619429" y="3618732"/>
                </a:lnTo>
                <a:cubicBezTo>
                  <a:pt x="2852145" y="3592793"/>
                  <a:pt x="2092530" y="3287385"/>
                  <a:pt x="1507235" y="2702509"/>
                </a:cubicBezTo>
                <a:cubicBezTo>
                  <a:pt x="917060" y="2112891"/>
                  <a:pt x="917060" y="2112891"/>
                  <a:pt x="917060" y="2112891"/>
                </a:cubicBezTo>
                <a:cubicBezTo>
                  <a:pt x="331207" y="1527456"/>
                  <a:pt x="25520" y="767563"/>
                  <a:pt x="0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7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2" grpId="0" animBg="1"/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76F69F73-D8F6-4011-B18F-94501EB735F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7089833" cy="6858000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1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76F69F73-D8F6-4011-B18F-94501EB735F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02167" y="0"/>
            <a:ext cx="7089833" cy="6858000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9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 01">
    <p:bg>
      <p:bgPr>
        <a:solidFill>
          <a:schemeClr val="bg1">
            <a:lumMod val="95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>
            <a:extLst>
              <a:ext uri="{FF2B5EF4-FFF2-40B4-BE49-F238E27FC236}">
                <a16:creationId xmlns:a16="http://schemas.microsoft.com/office/drawing/2014/main" id="{76029D84-E496-C243-9183-93BA460D2A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0506" y="677874"/>
            <a:ext cx="5914047" cy="87862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TODAY’S</a:t>
            </a:r>
            <a:br>
              <a:rPr lang="en-US" dirty="0"/>
            </a:br>
            <a:r>
              <a:rPr lang="en-US" dirty="0"/>
              <a:t>AGENDA</a:t>
            </a:r>
          </a:p>
        </p:txBody>
      </p: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D34808FB-F801-D14F-836B-C44936E557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0275" y="419101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SCHEDULE:</a:t>
            </a:r>
          </a:p>
          <a:p>
            <a:pPr lvl="0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D2A9DEA-03DB-9B44-AAF2-182950F1880A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00" y="3146613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28593F76-C9C3-3A43-9ADE-23DA61D7A20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56653" y="2440955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14" name="Text Placeholder 30">
            <a:extLst>
              <a:ext uri="{FF2B5EF4-FFF2-40B4-BE49-F238E27FC236}">
                <a16:creationId xmlns:a16="http://schemas.microsoft.com/office/drawing/2014/main" id="{49B83620-5E0B-0146-8E52-5C14688BBD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61662" y="2748517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1689717-A718-404D-BB1E-C8E7AF95CFA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00" y="4074460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F4428611-4DC0-3F45-A577-4102BB34699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56653" y="3368802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29" name="Text Placeholder 30">
            <a:extLst>
              <a:ext uri="{FF2B5EF4-FFF2-40B4-BE49-F238E27FC236}">
                <a16:creationId xmlns:a16="http://schemas.microsoft.com/office/drawing/2014/main" id="{7950E720-0CC9-2444-87B2-9AB1C85DD8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061662" y="3676364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FB787BB-0E1A-0F40-A8DE-2605CD03A885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00" y="5002307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18">
            <a:extLst>
              <a:ext uri="{FF2B5EF4-FFF2-40B4-BE49-F238E27FC236}">
                <a16:creationId xmlns:a16="http://schemas.microsoft.com/office/drawing/2014/main" id="{8F079555-9347-8D48-87D8-26E798B12B8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056653" y="5251390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56" name="Text Placeholder 30">
            <a:extLst>
              <a:ext uri="{FF2B5EF4-FFF2-40B4-BE49-F238E27FC236}">
                <a16:creationId xmlns:a16="http://schemas.microsoft.com/office/drawing/2014/main" id="{8BB7D41B-DC1F-E64E-A189-ACA3AA443EA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061662" y="5558952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36C15D7-8A59-F140-92BC-2DA7EFCC9CA9}"/>
              </a:ext>
            </a:extLst>
          </p:cNvPr>
          <p:cNvCxnSpPr>
            <a:cxnSpLocks/>
          </p:cNvCxnSpPr>
          <p:nvPr userDrawn="1"/>
        </p:nvCxnSpPr>
        <p:spPr>
          <a:xfrm flipH="1">
            <a:off x="6488206" y="3146613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Placeholder 18">
            <a:extLst>
              <a:ext uri="{FF2B5EF4-FFF2-40B4-BE49-F238E27FC236}">
                <a16:creationId xmlns:a16="http://schemas.microsoft.com/office/drawing/2014/main" id="{F6DB78BF-22FE-364E-AED7-727086B72E2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516159" y="2440955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62" name="Text Placeholder 30">
            <a:extLst>
              <a:ext uri="{FF2B5EF4-FFF2-40B4-BE49-F238E27FC236}">
                <a16:creationId xmlns:a16="http://schemas.microsoft.com/office/drawing/2014/main" id="{75C03E5F-930C-4942-BFBC-7A3DCB8C5C2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521168" y="2748517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66F0BC6-25DF-6740-AD2D-2D4E63D88E67}"/>
              </a:ext>
            </a:extLst>
          </p:cNvPr>
          <p:cNvCxnSpPr>
            <a:cxnSpLocks/>
          </p:cNvCxnSpPr>
          <p:nvPr userDrawn="1"/>
        </p:nvCxnSpPr>
        <p:spPr>
          <a:xfrm flipH="1">
            <a:off x="6488206" y="4074460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Placeholder 18">
            <a:extLst>
              <a:ext uri="{FF2B5EF4-FFF2-40B4-BE49-F238E27FC236}">
                <a16:creationId xmlns:a16="http://schemas.microsoft.com/office/drawing/2014/main" id="{88DC0225-0177-284D-982F-CAB6FB3DFFF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16159" y="3368802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65" name="Text Placeholder 30">
            <a:extLst>
              <a:ext uri="{FF2B5EF4-FFF2-40B4-BE49-F238E27FC236}">
                <a16:creationId xmlns:a16="http://schemas.microsoft.com/office/drawing/2014/main" id="{8508F0AA-5236-DF44-B678-499D8C20272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521168" y="3676364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007324A8-D0EA-684E-96C9-F8E7499C74BC}"/>
              </a:ext>
            </a:extLst>
          </p:cNvPr>
          <p:cNvCxnSpPr>
            <a:cxnSpLocks/>
          </p:cNvCxnSpPr>
          <p:nvPr userDrawn="1"/>
        </p:nvCxnSpPr>
        <p:spPr>
          <a:xfrm flipH="1">
            <a:off x="6488206" y="5002307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 Placeholder 18">
            <a:extLst>
              <a:ext uri="{FF2B5EF4-FFF2-40B4-BE49-F238E27FC236}">
                <a16:creationId xmlns:a16="http://schemas.microsoft.com/office/drawing/2014/main" id="{2257AC83-07D7-1B4A-8C1A-4251EDD7EA4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516159" y="5251390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70" name="Text Placeholder 30">
            <a:extLst>
              <a:ext uri="{FF2B5EF4-FFF2-40B4-BE49-F238E27FC236}">
                <a16:creationId xmlns:a16="http://schemas.microsoft.com/office/drawing/2014/main" id="{34EF4682-F76E-2F4C-91A1-1FA78DC6A4E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521168" y="5558952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CE52FA13-2260-7644-B175-53AF537A3F0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043952" y="4339978"/>
            <a:ext cx="2770187" cy="3696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BREAK</a:t>
            </a:r>
          </a:p>
        </p:txBody>
      </p:sp>
      <p:sp>
        <p:nvSpPr>
          <p:cNvPr id="79" name="Text Placeholder 77">
            <a:extLst>
              <a:ext uri="{FF2B5EF4-FFF2-40B4-BE49-F238E27FC236}">
                <a16:creationId xmlns:a16="http://schemas.microsoft.com/office/drawing/2014/main" id="{79EAFE9D-70C5-AC49-AB88-8684CADA201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503458" y="4339978"/>
            <a:ext cx="2770187" cy="3696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BREAK</a:t>
            </a:r>
          </a:p>
        </p:txBody>
      </p:sp>
      <p:sp>
        <p:nvSpPr>
          <p:cNvPr id="80" name="Text Placeholder 77">
            <a:extLst>
              <a:ext uri="{FF2B5EF4-FFF2-40B4-BE49-F238E27FC236}">
                <a16:creationId xmlns:a16="http://schemas.microsoft.com/office/drawing/2014/main" id="{1C20D4CF-12DC-D148-A45F-31C95EE7415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42976" y="2311192"/>
            <a:ext cx="1113677" cy="7816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00:00-</a:t>
            </a:r>
            <a:br>
              <a:rPr lang="en-US" dirty="0"/>
            </a:br>
            <a:r>
              <a:rPr lang="en-US" dirty="0"/>
              <a:t>00:00</a:t>
            </a:r>
          </a:p>
        </p:txBody>
      </p:sp>
      <p:sp>
        <p:nvSpPr>
          <p:cNvPr id="81" name="Text Placeholder 77">
            <a:extLst>
              <a:ext uri="{FF2B5EF4-FFF2-40B4-BE49-F238E27FC236}">
                <a16:creationId xmlns:a16="http://schemas.microsoft.com/office/drawing/2014/main" id="{B55D829A-9CE7-1F46-98E1-8E2EFC4E740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42976" y="3239039"/>
            <a:ext cx="1113677" cy="7816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00:00-</a:t>
            </a:r>
            <a:br>
              <a:rPr lang="en-US" dirty="0"/>
            </a:br>
            <a:r>
              <a:rPr lang="en-US" dirty="0"/>
              <a:t>00:00</a:t>
            </a:r>
          </a:p>
        </p:txBody>
      </p:sp>
      <p:sp>
        <p:nvSpPr>
          <p:cNvPr id="82" name="Text Placeholder 77">
            <a:extLst>
              <a:ext uri="{FF2B5EF4-FFF2-40B4-BE49-F238E27FC236}">
                <a16:creationId xmlns:a16="http://schemas.microsoft.com/office/drawing/2014/main" id="{C312B1E7-CFBA-3A48-84EC-8401298E7D21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42976" y="4139992"/>
            <a:ext cx="1113677" cy="7816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00:00-</a:t>
            </a:r>
            <a:br>
              <a:rPr lang="en-US" dirty="0"/>
            </a:br>
            <a:r>
              <a:rPr lang="en-US" dirty="0"/>
              <a:t>00:00</a:t>
            </a:r>
          </a:p>
        </p:txBody>
      </p:sp>
      <p:sp>
        <p:nvSpPr>
          <p:cNvPr id="83" name="Text Placeholder 77">
            <a:extLst>
              <a:ext uri="{FF2B5EF4-FFF2-40B4-BE49-F238E27FC236}">
                <a16:creationId xmlns:a16="http://schemas.microsoft.com/office/drawing/2014/main" id="{ACF31C37-AD0C-4044-AEE9-F55429B9BAF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42976" y="5108181"/>
            <a:ext cx="1113677" cy="7816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00:00-</a:t>
            </a:r>
            <a:br>
              <a:rPr lang="en-US" dirty="0"/>
            </a:br>
            <a:r>
              <a:rPr lang="en-US" dirty="0"/>
              <a:t>00:00</a:t>
            </a:r>
          </a:p>
        </p:txBody>
      </p:sp>
      <p:sp>
        <p:nvSpPr>
          <p:cNvPr id="84" name="Text Placeholder 77">
            <a:extLst>
              <a:ext uri="{FF2B5EF4-FFF2-40B4-BE49-F238E27FC236}">
                <a16:creationId xmlns:a16="http://schemas.microsoft.com/office/drawing/2014/main" id="{1EBCF454-1F38-6141-94FB-B726DC75F151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415929" y="2311192"/>
            <a:ext cx="1113677" cy="7816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00:00-</a:t>
            </a:r>
            <a:br>
              <a:rPr lang="en-US" dirty="0"/>
            </a:br>
            <a:r>
              <a:rPr lang="en-US" dirty="0"/>
              <a:t>00:00</a:t>
            </a:r>
          </a:p>
        </p:txBody>
      </p:sp>
      <p:sp>
        <p:nvSpPr>
          <p:cNvPr id="85" name="Text Placeholder 77">
            <a:extLst>
              <a:ext uri="{FF2B5EF4-FFF2-40B4-BE49-F238E27FC236}">
                <a16:creationId xmlns:a16="http://schemas.microsoft.com/office/drawing/2014/main" id="{47554BED-DC6C-A646-BB55-9FB57D9334F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15929" y="3239039"/>
            <a:ext cx="1113677" cy="7816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00:00-</a:t>
            </a:r>
            <a:br>
              <a:rPr lang="en-US" dirty="0"/>
            </a:br>
            <a:r>
              <a:rPr lang="en-US" dirty="0"/>
              <a:t>00:00</a:t>
            </a:r>
          </a:p>
        </p:txBody>
      </p:sp>
      <p:sp>
        <p:nvSpPr>
          <p:cNvPr id="86" name="Text Placeholder 77">
            <a:extLst>
              <a:ext uri="{FF2B5EF4-FFF2-40B4-BE49-F238E27FC236}">
                <a16:creationId xmlns:a16="http://schemas.microsoft.com/office/drawing/2014/main" id="{264B3986-D433-CC43-8F05-976EFB82760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415929" y="4139992"/>
            <a:ext cx="1113677" cy="7816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00:00-</a:t>
            </a:r>
            <a:br>
              <a:rPr lang="en-US" dirty="0"/>
            </a:br>
            <a:r>
              <a:rPr lang="en-US" dirty="0"/>
              <a:t>00:00</a:t>
            </a:r>
          </a:p>
        </p:txBody>
      </p:sp>
      <p:sp>
        <p:nvSpPr>
          <p:cNvPr id="87" name="Text Placeholder 77">
            <a:extLst>
              <a:ext uri="{FF2B5EF4-FFF2-40B4-BE49-F238E27FC236}">
                <a16:creationId xmlns:a16="http://schemas.microsoft.com/office/drawing/2014/main" id="{AD167CC2-8BF4-2242-99F4-3ED464273C9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415929" y="5108181"/>
            <a:ext cx="1113677" cy="7816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00:00-</a:t>
            </a:r>
            <a:br>
              <a:rPr lang="en-US" dirty="0"/>
            </a:br>
            <a:r>
              <a:rPr lang="en-US" dirty="0"/>
              <a:t>00:00</a:t>
            </a:r>
          </a:p>
        </p:txBody>
      </p:sp>
    </p:spTree>
    <p:extLst>
      <p:ext uri="{BB962C8B-B14F-4D97-AF65-F5344CB8AC3E}">
        <p14:creationId xmlns:p14="http://schemas.microsoft.com/office/powerpoint/2010/main" val="690103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6D274C1B-F416-4535-A30F-5AC7BEA62FC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628821" y="87924"/>
            <a:ext cx="6934359" cy="6682152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450" fill="hold"/>
                                        <p:tgtEl>
                                          <p:spTgt spid="2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31ABC818-5E9D-48F2-A020-37EA8A501C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1501" y="667781"/>
            <a:ext cx="5730875" cy="5522440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0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450" fill="hold"/>
                                        <p:tgtEl>
                                          <p:spTgt spid="3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91B2C5E7-8FB6-4D6C-8714-4D257F1BD66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48652" y="311049"/>
            <a:ext cx="3434079" cy="6220975"/>
          </a:xfrm>
          <a:custGeom>
            <a:avLst/>
            <a:gdLst>
              <a:gd name="connsiteX0" fmla="*/ 0 w 7555958"/>
              <a:gd name="connsiteY0" fmla="*/ 0 h 13686144"/>
              <a:gd name="connsiteX1" fmla="*/ 7555958 w 7555958"/>
              <a:gd name="connsiteY1" fmla="*/ 0 h 13686144"/>
              <a:gd name="connsiteX2" fmla="*/ 7555958 w 7555958"/>
              <a:gd name="connsiteY2" fmla="*/ 13686144 h 13686144"/>
              <a:gd name="connsiteX3" fmla="*/ 0 w 7555958"/>
              <a:gd name="connsiteY3" fmla="*/ 13686144 h 13686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5958" h="13686144">
                <a:moveTo>
                  <a:pt x="0" y="0"/>
                </a:moveTo>
                <a:lnTo>
                  <a:pt x="7555958" y="0"/>
                </a:lnTo>
                <a:lnTo>
                  <a:pt x="7555958" y="13686144"/>
                </a:lnTo>
                <a:lnTo>
                  <a:pt x="0" y="13686144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7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7649B2-2893-4336-9F6A-E261B8C7C7DB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32F397F7-DD9C-4592-9C0D-0951AFFDEA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0"/>
            <a:ext cx="5314258" cy="6858000"/>
          </a:xfrm>
          <a:custGeom>
            <a:avLst/>
            <a:gdLst>
              <a:gd name="connsiteX0" fmla="*/ 0 w 7555958"/>
              <a:gd name="connsiteY0" fmla="*/ 0 h 13686144"/>
              <a:gd name="connsiteX1" fmla="*/ 7555958 w 7555958"/>
              <a:gd name="connsiteY1" fmla="*/ 0 h 13686144"/>
              <a:gd name="connsiteX2" fmla="*/ 7555958 w 7555958"/>
              <a:gd name="connsiteY2" fmla="*/ 13686144 h 13686144"/>
              <a:gd name="connsiteX3" fmla="*/ 0 w 7555958"/>
              <a:gd name="connsiteY3" fmla="*/ 13686144 h 13686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5958" h="13686144">
                <a:moveTo>
                  <a:pt x="0" y="0"/>
                </a:moveTo>
                <a:lnTo>
                  <a:pt x="7555958" y="0"/>
                </a:lnTo>
                <a:lnTo>
                  <a:pt x="7555958" y="13686144"/>
                </a:lnTo>
                <a:lnTo>
                  <a:pt x="0" y="13686144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A72BF187-8D1A-47D0-8FF0-646D171F86C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234637" y="1566613"/>
            <a:ext cx="3722726" cy="3724774"/>
          </a:xfrm>
          <a:custGeom>
            <a:avLst/>
            <a:gdLst>
              <a:gd name="connsiteX0" fmla="*/ 3723211 w 7446422"/>
              <a:gd name="connsiteY0" fmla="*/ 0 h 7449548"/>
              <a:gd name="connsiteX1" fmla="*/ 5939522 w 7446422"/>
              <a:gd name="connsiteY1" fmla="*/ 917977 h 7449548"/>
              <a:gd name="connsiteX2" fmla="*/ 6528831 w 7446422"/>
              <a:gd name="connsiteY2" fmla="*/ 1507532 h 7449548"/>
              <a:gd name="connsiteX3" fmla="*/ 6528831 w 7446422"/>
              <a:gd name="connsiteY3" fmla="*/ 5942017 h 7449548"/>
              <a:gd name="connsiteX4" fmla="*/ 5939522 w 7446422"/>
              <a:gd name="connsiteY4" fmla="*/ 6531572 h 7449548"/>
              <a:gd name="connsiteX5" fmla="*/ 1506900 w 7446422"/>
              <a:gd name="connsiteY5" fmla="*/ 6531572 h 7449548"/>
              <a:gd name="connsiteX6" fmla="*/ 917591 w 7446422"/>
              <a:gd name="connsiteY6" fmla="*/ 5942017 h 7449548"/>
              <a:gd name="connsiteX7" fmla="*/ 917591 w 7446422"/>
              <a:gd name="connsiteY7" fmla="*/ 1507532 h 7449548"/>
              <a:gd name="connsiteX8" fmla="*/ 1506900 w 7446422"/>
              <a:gd name="connsiteY8" fmla="*/ 917977 h 7449548"/>
              <a:gd name="connsiteX9" fmla="*/ 3723211 w 7446422"/>
              <a:gd name="connsiteY9" fmla="*/ 0 h 7449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46422" h="7449548">
                <a:moveTo>
                  <a:pt x="3723211" y="0"/>
                </a:moveTo>
                <a:cubicBezTo>
                  <a:pt x="4525503" y="0"/>
                  <a:pt x="5327795" y="305992"/>
                  <a:pt x="5939522" y="917977"/>
                </a:cubicBezTo>
                <a:cubicBezTo>
                  <a:pt x="6528831" y="1507532"/>
                  <a:pt x="6528831" y="1507532"/>
                  <a:pt x="6528831" y="1507532"/>
                </a:cubicBezTo>
                <a:cubicBezTo>
                  <a:pt x="7752286" y="2731501"/>
                  <a:pt x="7752286" y="4718048"/>
                  <a:pt x="6528831" y="5942017"/>
                </a:cubicBezTo>
                <a:cubicBezTo>
                  <a:pt x="5939522" y="6531572"/>
                  <a:pt x="5939522" y="6531572"/>
                  <a:pt x="5939522" y="6531572"/>
                </a:cubicBezTo>
                <a:cubicBezTo>
                  <a:pt x="4716068" y="7755541"/>
                  <a:pt x="2730355" y="7755541"/>
                  <a:pt x="1506900" y="6531572"/>
                </a:cubicBezTo>
                <a:cubicBezTo>
                  <a:pt x="917591" y="5942017"/>
                  <a:pt x="917591" y="5942017"/>
                  <a:pt x="917591" y="5942017"/>
                </a:cubicBezTo>
                <a:cubicBezTo>
                  <a:pt x="-305864" y="4718048"/>
                  <a:pt x="-305864" y="2731501"/>
                  <a:pt x="917591" y="1507532"/>
                </a:cubicBezTo>
                <a:cubicBezTo>
                  <a:pt x="1506900" y="917977"/>
                  <a:pt x="1506900" y="917977"/>
                  <a:pt x="1506900" y="917977"/>
                </a:cubicBezTo>
                <a:cubicBezTo>
                  <a:pt x="2118628" y="305992"/>
                  <a:pt x="2920920" y="0"/>
                  <a:pt x="3723211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431800" dist="88900" dir="2700000" algn="tl" rotWithShape="0">
              <a:schemeClr val="accent2">
                <a:lumMod val="75000"/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00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7649B2-2893-4336-9F6A-E261B8C7C7DB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32F397F7-DD9C-4592-9C0D-0951AFFDEA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2" y="0"/>
            <a:ext cx="5314258" cy="6858000"/>
          </a:xfrm>
          <a:custGeom>
            <a:avLst/>
            <a:gdLst>
              <a:gd name="connsiteX0" fmla="*/ 0 w 7555958"/>
              <a:gd name="connsiteY0" fmla="*/ 0 h 13686144"/>
              <a:gd name="connsiteX1" fmla="*/ 7555958 w 7555958"/>
              <a:gd name="connsiteY1" fmla="*/ 0 h 13686144"/>
              <a:gd name="connsiteX2" fmla="*/ 7555958 w 7555958"/>
              <a:gd name="connsiteY2" fmla="*/ 13686144 h 13686144"/>
              <a:gd name="connsiteX3" fmla="*/ 0 w 7555958"/>
              <a:gd name="connsiteY3" fmla="*/ 13686144 h 13686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5958" h="13686144">
                <a:moveTo>
                  <a:pt x="0" y="0"/>
                </a:moveTo>
                <a:lnTo>
                  <a:pt x="7555958" y="0"/>
                </a:lnTo>
                <a:lnTo>
                  <a:pt x="7555958" y="13686144"/>
                </a:lnTo>
                <a:lnTo>
                  <a:pt x="0" y="13686144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A72BF187-8D1A-47D0-8FF0-646D171F86C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234637" y="1566613"/>
            <a:ext cx="3722726" cy="3724774"/>
          </a:xfrm>
          <a:custGeom>
            <a:avLst/>
            <a:gdLst>
              <a:gd name="connsiteX0" fmla="*/ 3723211 w 7446422"/>
              <a:gd name="connsiteY0" fmla="*/ 0 h 7449548"/>
              <a:gd name="connsiteX1" fmla="*/ 5939522 w 7446422"/>
              <a:gd name="connsiteY1" fmla="*/ 917977 h 7449548"/>
              <a:gd name="connsiteX2" fmla="*/ 6528831 w 7446422"/>
              <a:gd name="connsiteY2" fmla="*/ 1507532 h 7449548"/>
              <a:gd name="connsiteX3" fmla="*/ 6528831 w 7446422"/>
              <a:gd name="connsiteY3" fmla="*/ 5942017 h 7449548"/>
              <a:gd name="connsiteX4" fmla="*/ 5939522 w 7446422"/>
              <a:gd name="connsiteY4" fmla="*/ 6531572 h 7449548"/>
              <a:gd name="connsiteX5" fmla="*/ 1506900 w 7446422"/>
              <a:gd name="connsiteY5" fmla="*/ 6531572 h 7449548"/>
              <a:gd name="connsiteX6" fmla="*/ 917591 w 7446422"/>
              <a:gd name="connsiteY6" fmla="*/ 5942017 h 7449548"/>
              <a:gd name="connsiteX7" fmla="*/ 917591 w 7446422"/>
              <a:gd name="connsiteY7" fmla="*/ 1507532 h 7449548"/>
              <a:gd name="connsiteX8" fmla="*/ 1506900 w 7446422"/>
              <a:gd name="connsiteY8" fmla="*/ 917977 h 7449548"/>
              <a:gd name="connsiteX9" fmla="*/ 3723211 w 7446422"/>
              <a:gd name="connsiteY9" fmla="*/ 0 h 7449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46422" h="7449548">
                <a:moveTo>
                  <a:pt x="3723211" y="0"/>
                </a:moveTo>
                <a:cubicBezTo>
                  <a:pt x="4525503" y="0"/>
                  <a:pt x="5327795" y="305992"/>
                  <a:pt x="5939522" y="917977"/>
                </a:cubicBezTo>
                <a:cubicBezTo>
                  <a:pt x="6528831" y="1507532"/>
                  <a:pt x="6528831" y="1507532"/>
                  <a:pt x="6528831" y="1507532"/>
                </a:cubicBezTo>
                <a:cubicBezTo>
                  <a:pt x="7752286" y="2731501"/>
                  <a:pt x="7752286" y="4718048"/>
                  <a:pt x="6528831" y="5942017"/>
                </a:cubicBezTo>
                <a:cubicBezTo>
                  <a:pt x="5939522" y="6531572"/>
                  <a:pt x="5939522" y="6531572"/>
                  <a:pt x="5939522" y="6531572"/>
                </a:cubicBezTo>
                <a:cubicBezTo>
                  <a:pt x="4716068" y="7755541"/>
                  <a:pt x="2730355" y="7755541"/>
                  <a:pt x="1506900" y="6531572"/>
                </a:cubicBezTo>
                <a:cubicBezTo>
                  <a:pt x="917591" y="5942017"/>
                  <a:pt x="917591" y="5942017"/>
                  <a:pt x="917591" y="5942017"/>
                </a:cubicBezTo>
                <a:cubicBezTo>
                  <a:pt x="-305864" y="4718048"/>
                  <a:pt x="-305864" y="2731501"/>
                  <a:pt x="917591" y="1507532"/>
                </a:cubicBezTo>
                <a:cubicBezTo>
                  <a:pt x="1506900" y="917977"/>
                  <a:pt x="1506900" y="917977"/>
                  <a:pt x="1506900" y="917977"/>
                </a:cubicBezTo>
                <a:cubicBezTo>
                  <a:pt x="2118628" y="305992"/>
                  <a:pt x="2920920" y="0"/>
                  <a:pt x="3723211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431800" dist="88900" dir="2700000" algn="tl" rotWithShape="0">
              <a:schemeClr val="accent2">
                <a:lumMod val="75000"/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03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7649B2-2893-4336-9F6A-E261B8C7C7DB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32F397F7-DD9C-4592-9C0D-0951AFFDEA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2" y="647700"/>
            <a:ext cx="10628516" cy="5524500"/>
          </a:xfrm>
          <a:custGeom>
            <a:avLst/>
            <a:gdLst>
              <a:gd name="connsiteX0" fmla="*/ 0 w 7555958"/>
              <a:gd name="connsiteY0" fmla="*/ 0 h 13686144"/>
              <a:gd name="connsiteX1" fmla="*/ 7555958 w 7555958"/>
              <a:gd name="connsiteY1" fmla="*/ 0 h 13686144"/>
              <a:gd name="connsiteX2" fmla="*/ 7555958 w 7555958"/>
              <a:gd name="connsiteY2" fmla="*/ 13686144 h 13686144"/>
              <a:gd name="connsiteX3" fmla="*/ 0 w 7555958"/>
              <a:gd name="connsiteY3" fmla="*/ 13686144 h 13686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5958" h="13686144">
                <a:moveTo>
                  <a:pt x="0" y="0"/>
                </a:moveTo>
                <a:lnTo>
                  <a:pt x="7555958" y="0"/>
                </a:lnTo>
                <a:lnTo>
                  <a:pt x="7555958" y="13686144"/>
                </a:lnTo>
                <a:lnTo>
                  <a:pt x="0" y="13686144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A72BF187-8D1A-47D0-8FF0-646D171F86C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234637" y="1566613"/>
            <a:ext cx="3722726" cy="3724774"/>
          </a:xfrm>
          <a:custGeom>
            <a:avLst/>
            <a:gdLst>
              <a:gd name="connsiteX0" fmla="*/ 3723211 w 7446422"/>
              <a:gd name="connsiteY0" fmla="*/ 0 h 7449548"/>
              <a:gd name="connsiteX1" fmla="*/ 5939522 w 7446422"/>
              <a:gd name="connsiteY1" fmla="*/ 917977 h 7449548"/>
              <a:gd name="connsiteX2" fmla="*/ 6528831 w 7446422"/>
              <a:gd name="connsiteY2" fmla="*/ 1507532 h 7449548"/>
              <a:gd name="connsiteX3" fmla="*/ 6528831 w 7446422"/>
              <a:gd name="connsiteY3" fmla="*/ 5942017 h 7449548"/>
              <a:gd name="connsiteX4" fmla="*/ 5939522 w 7446422"/>
              <a:gd name="connsiteY4" fmla="*/ 6531572 h 7449548"/>
              <a:gd name="connsiteX5" fmla="*/ 1506900 w 7446422"/>
              <a:gd name="connsiteY5" fmla="*/ 6531572 h 7449548"/>
              <a:gd name="connsiteX6" fmla="*/ 917591 w 7446422"/>
              <a:gd name="connsiteY6" fmla="*/ 5942017 h 7449548"/>
              <a:gd name="connsiteX7" fmla="*/ 917591 w 7446422"/>
              <a:gd name="connsiteY7" fmla="*/ 1507532 h 7449548"/>
              <a:gd name="connsiteX8" fmla="*/ 1506900 w 7446422"/>
              <a:gd name="connsiteY8" fmla="*/ 917977 h 7449548"/>
              <a:gd name="connsiteX9" fmla="*/ 3723211 w 7446422"/>
              <a:gd name="connsiteY9" fmla="*/ 0 h 7449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46422" h="7449548">
                <a:moveTo>
                  <a:pt x="3723211" y="0"/>
                </a:moveTo>
                <a:cubicBezTo>
                  <a:pt x="4525503" y="0"/>
                  <a:pt x="5327795" y="305992"/>
                  <a:pt x="5939522" y="917977"/>
                </a:cubicBezTo>
                <a:cubicBezTo>
                  <a:pt x="6528831" y="1507532"/>
                  <a:pt x="6528831" y="1507532"/>
                  <a:pt x="6528831" y="1507532"/>
                </a:cubicBezTo>
                <a:cubicBezTo>
                  <a:pt x="7752286" y="2731501"/>
                  <a:pt x="7752286" y="4718048"/>
                  <a:pt x="6528831" y="5942017"/>
                </a:cubicBezTo>
                <a:cubicBezTo>
                  <a:pt x="5939522" y="6531572"/>
                  <a:pt x="5939522" y="6531572"/>
                  <a:pt x="5939522" y="6531572"/>
                </a:cubicBezTo>
                <a:cubicBezTo>
                  <a:pt x="4716068" y="7755541"/>
                  <a:pt x="2730355" y="7755541"/>
                  <a:pt x="1506900" y="6531572"/>
                </a:cubicBezTo>
                <a:cubicBezTo>
                  <a:pt x="917591" y="5942017"/>
                  <a:pt x="917591" y="5942017"/>
                  <a:pt x="917591" y="5942017"/>
                </a:cubicBezTo>
                <a:cubicBezTo>
                  <a:pt x="-305864" y="4718048"/>
                  <a:pt x="-305864" y="2731501"/>
                  <a:pt x="917591" y="1507532"/>
                </a:cubicBezTo>
                <a:cubicBezTo>
                  <a:pt x="1506900" y="917977"/>
                  <a:pt x="1506900" y="917977"/>
                  <a:pt x="1506900" y="917977"/>
                </a:cubicBezTo>
                <a:cubicBezTo>
                  <a:pt x="2118628" y="305992"/>
                  <a:pt x="2920920" y="0"/>
                  <a:pt x="3723211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431800" dist="88900" dir="2700000" algn="tl" rotWithShape="0">
              <a:schemeClr val="accent2">
                <a:lumMod val="75000"/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42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7649B2-2893-4336-9F6A-E261B8C7C7DB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728625E-6B6D-4448-A9CE-A0E975CADDA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722705" y="1644735"/>
            <a:ext cx="2113814" cy="2114978"/>
          </a:xfrm>
          <a:custGeom>
            <a:avLst/>
            <a:gdLst>
              <a:gd name="connsiteX0" fmla="*/ 2114090 w 4228179"/>
              <a:gd name="connsiteY0" fmla="*/ 0 h 4229956"/>
              <a:gd name="connsiteX1" fmla="*/ 3372541 w 4228179"/>
              <a:gd name="connsiteY1" fmla="*/ 521240 h 4229956"/>
              <a:gd name="connsiteX2" fmla="*/ 3707159 w 4228179"/>
              <a:gd name="connsiteY2" fmla="*/ 855998 h 4229956"/>
              <a:gd name="connsiteX3" fmla="*/ 3707159 w 4228179"/>
              <a:gd name="connsiteY3" fmla="*/ 3373959 h 4229956"/>
              <a:gd name="connsiteX4" fmla="*/ 3372541 w 4228179"/>
              <a:gd name="connsiteY4" fmla="*/ 3708717 h 4229956"/>
              <a:gd name="connsiteX5" fmla="*/ 855638 w 4228179"/>
              <a:gd name="connsiteY5" fmla="*/ 3708717 h 4229956"/>
              <a:gd name="connsiteX6" fmla="*/ 521021 w 4228179"/>
              <a:gd name="connsiteY6" fmla="*/ 3373959 h 4229956"/>
              <a:gd name="connsiteX7" fmla="*/ 521021 w 4228179"/>
              <a:gd name="connsiteY7" fmla="*/ 855998 h 4229956"/>
              <a:gd name="connsiteX8" fmla="*/ 855638 w 4228179"/>
              <a:gd name="connsiteY8" fmla="*/ 521240 h 4229956"/>
              <a:gd name="connsiteX9" fmla="*/ 2114090 w 4228179"/>
              <a:gd name="connsiteY9" fmla="*/ 0 h 4229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179" h="4229956">
                <a:moveTo>
                  <a:pt x="2114090" y="0"/>
                </a:moveTo>
                <a:cubicBezTo>
                  <a:pt x="2569642" y="1"/>
                  <a:pt x="3025194" y="173747"/>
                  <a:pt x="3372541" y="521240"/>
                </a:cubicBezTo>
                <a:cubicBezTo>
                  <a:pt x="3707159" y="855998"/>
                  <a:pt x="3707159" y="855998"/>
                  <a:pt x="3707159" y="855998"/>
                </a:cubicBezTo>
                <a:cubicBezTo>
                  <a:pt x="4401853" y="1550985"/>
                  <a:pt x="4401853" y="2678973"/>
                  <a:pt x="3707159" y="3373959"/>
                </a:cubicBezTo>
                <a:cubicBezTo>
                  <a:pt x="3372541" y="3708717"/>
                  <a:pt x="3372541" y="3708717"/>
                  <a:pt x="3372541" y="3708717"/>
                </a:cubicBezTo>
                <a:cubicBezTo>
                  <a:pt x="2677847" y="4403703"/>
                  <a:pt x="1550332" y="4403703"/>
                  <a:pt x="855638" y="3708717"/>
                </a:cubicBezTo>
                <a:cubicBezTo>
                  <a:pt x="521021" y="3373959"/>
                  <a:pt x="521021" y="3373959"/>
                  <a:pt x="521021" y="3373959"/>
                </a:cubicBezTo>
                <a:cubicBezTo>
                  <a:pt x="-173674" y="2678973"/>
                  <a:pt x="-173674" y="1550985"/>
                  <a:pt x="521021" y="855998"/>
                </a:cubicBezTo>
                <a:cubicBezTo>
                  <a:pt x="855638" y="521240"/>
                  <a:pt x="855638" y="521240"/>
                  <a:pt x="855638" y="521240"/>
                </a:cubicBezTo>
                <a:cubicBezTo>
                  <a:pt x="1202985" y="173747"/>
                  <a:pt x="1658537" y="1"/>
                  <a:pt x="2114090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431800" dist="88900" dir="2700000" algn="tl" rotWithShape="0">
              <a:schemeClr val="accent2">
                <a:lumMod val="75000"/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A881A622-5ED1-414C-9662-B95DD44606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47424" y="1644735"/>
            <a:ext cx="2113814" cy="2114978"/>
          </a:xfrm>
          <a:custGeom>
            <a:avLst/>
            <a:gdLst>
              <a:gd name="connsiteX0" fmla="*/ 2114090 w 4228179"/>
              <a:gd name="connsiteY0" fmla="*/ 0 h 4229956"/>
              <a:gd name="connsiteX1" fmla="*/ 3372541 w 4228179"/>
              <a:gd name="connsiteY1" fmla="*/ 521240 h 4229956"/>
              <a:gd name="connsiteX2" fmla="*/ 3707159 w 4228179"/>
              <a:gd name="connsiteY2" fmla="*/ 855998 h 4229956"/>
              <a:gd name="connsiteX3" fmla="*/ 3707159 w 4228179"/>
              <a:gd name="connsiteY3" fmla="*/ 3373959 h 4229956"/>
              <a:gd name="connsiteX4" fmla="*/ 3372541 w 4228179"/>
              <a:gd name="connsiteY4" fmla="*/ 3708717 h 4229956"/>
              <a:gd name="connsiteX5" fmla="*/ 855638 w 4228179"/>
              <a:gd name="connsiteY5" fmla="*/ 3708717 h 4229956"/>
              <a:gd name="connsiteX6" fmla="*/ 521021 w 4228179"/>
              <a:gd name="connsiteY6" fmla="*/ 3373959 h 4229956"/>
              <a:gd name="connsiteX7" fmla="*/ 521021 w 4228179"/>
              <a:gd name="connsiteY7" fmla="*/ 855998 h 4229956"/>
              <a:gd name="connsiteX8" fmla="*/ 855638 w 4228179"/>
              <a:gd name="connsiteY8" fmla="*/ 521240 h 4229956"/>
              <a:gd name="connsiteX9" fmla="*/ 2114090 w 4228179"/>
              <a:gd name="connsiteY9" fmla="*/ 0 h 4229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179" h="4229956">
                <a:moveTo>
                  <a:pt x="2114090" y="0"/>
                </a:moveTo>
                <a:cubicBezTo>
                  <a:pt x="2569642" y="1"/>
                  <a:pt x="3025194" y="173747"/>
                  <a:pt x="3372541" y="521240"/>
                </a:cubicBezTo>
                <a:cubicBezTo>
                  <a:pt x="3707159" y="855998"/>
                  <a:pt x="3707159" y="855998"/>
                  <a:pt x="3707159" y="855998"/>
                </a:cubicBezTo>
                <a:cubicBezTo>
                  <a:pt x="4401853" y="1550985"/>
                  <a:pt x="4401853" y="2678973"/>
                  <a:pt x="3707159" y="3373959"/>
                </a:cubicBezTo>
                <a:cubicBezTo>
                  <a:pt x="3372541" y="3708717"/>
                  <a:pt x="3372541" y="3708717"/>
                  <a:pt x="3372541" y="3708717"/>
                </a:cubicBezTo>
                <a:cubicBezTo>
                  <a:pt x="2677847" y="4403703"/>
                  <a:pt x="1550332" y="4403703"/>
                  <a:pt x="855638" y="3708717"/>
                </a:cubicBezTo>
                <a:cubicBezTo>
                  <a:pt x="521021" y="3373959"/>
                  <a:pt x="521021" y="3373959"/>
                  <a:pt x="521021" y="3373959"/>
                </a:cubicBezTo>
                <a:cubicBezTo>
                  <a:pt x="-173674" y="2678973"/>
                  <a:pt x="-173674" y="1550985"/>
                  <a:pt x="521021" y="855998"/>
                </a:cubicBezTo>
                <a:cubicBezTo>
                  <a:pt x="855638" y="521240"/>
                  <a:pt x="855638" y="521240"/>
                  <a:pt x="855638" y="521240"/>
                </a:cubicBezTo>
                <a:cubicBezTo>
                  <a:pt x="1202985" y="173747"/>
                  <a:pt x="1658537" y="1"/>
                  <a:pt x="2114090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431800" dist="88900" dir="2700000" algn="tl" rotWithShape="0">
              <a:schemeClr val="accent2">
                <a:lumMod val="75000"/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18B9413-65B0-4ACE-9084-2052012466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10396" y="1644735"/>
            <a:ext cx="2113815" cy="2114978"/>
          </a:xfrm>
          <a:custGeom>
            <a:avLst/>
            <a:gdLst>
              <a:gd name="connsiteX0" fmla="*/ 2114090 w 4228180"/>
              <a:gd name="connsiteY0" fmla="*/ 0 h 4229956"/>
              <a:gd name="connsiteX1" fmla="*/ 3372542 w 4228180"/>
              <a:gd name="connsiteY1" fmla="*/ 521240 h 4229956"/>
              <a:gd name="connsiteX2" fmla="*/ 3707158 w 4228180"/>
              <a:gd name="connsiteY2" fmla="*/ 855998 h 4229956"/>
              <a:gd name="connsiteX3" fmla="*/ 3707158 w 4228180"/>
              <a:gd name="connsiteY3" fmla="*/ 3373959 h 4229956"/>
              <a:gd name="connsiteX4" fmla="*/ 3372542 w 4228180"/>
              <a:gd name="connsiteY4" fmla="*/ 3708717 h 4229956"/>
              <a:gd name="connsiteX5" fmla="*/ 855638 w 4228180"/>
              <a:gd name="connsiteY5" fmla="*/ 3708717 h 4229956"/>
              <a:gd name="connsiteX6" fmla="*/ 521020 w 4228180"/>
              <a:gd name="connsiteY6" fmla="*/ 3373959 h 4229956"/>
              <a:gd name="connsiteX7" fmla="*/ 521020 w 4228180"/>
              <a:gd name="connsiteY7" fmla="*/ 855998 h 4229956"/>
              <a:gd name="connsiteX8" fmla="*/ 855638 w 4228180"/>
              <a:gd name="connsiteY8" fmla="*/ 521240 h 4229956"/>
              <a:gd name="connsiteX9" fmla="*/ 2114090 w 4228180"/>
              <a:gd name="connsiteY9" fmla="*/ 0 h 4229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180" h="4229956">
                <a:moveTo>
                  <a:pt x="2114090" y="0"/>
                </a:moveTo>
                <a:cubicBezTo>
                  <a:pt x="2569642" y="1"/>
                  <a:pt x="3025194" y="173747"/>
                  <a:pt x="3372542" y="521240"/>
                </a:cubicBezTo>
                <a:cubicBezTo>
                  <a:pt x="3707158" y="855998"/>
                  <a:pt x="3707158" y="855998"/>
                  <a:pt x="3707158" y="855998"/>
                </a:cubicBezTo>
                <a:cubicBezTo>
                  <a:pt x="4401854" y="1550985"/>
                  <a:pt x="4401854" y="2678973"/>
                  <a:pt x="3707158" y="3373959"/>
                </a:cubicBezTo>
                <a:cubicBezTo>
                  <a:pt x="3372542" y="3708717"/>
                  <a:pt x="3372542" y="3708717"/>
                  <a:pt x="3372542" y="3708717"/>
                </a:cubicBezTo>
                <a:cubicBezTo>
                  <a:pt x="2677846" y="4403703"/>
                  <a:pt x="1550332" y="4403703"/>
                  <a:pt x="855638" y="3708717"/>
                </a:cubicBezTo>
                <a:cubicBezTo>
                  <a:pt x="521020" y="3373959"/>
                  <a:pt x="521020" y="3373959"/>
                  <a:pt x="521020" y="3373959"/>
                </a:cubicBezTo>
                <a:cubicBezTo>
                  <a:pt x="-173674" y="2678973"/>
                  <a:pt x="-173674" y="1550985"/>
                  <a:pt x="521020" y="855998"/>
                </a:cubicBezTo>
                <a:cubicBezTo>
                  <a:pt x="855638" y="521240"/>
                  <a:pt x="855638" y="521240"/>
                  <a:pt x="855638" y="521240"/>
                </a:cubicBezTo>
                <a:cubicBezTo>
                  <a:pt x="1202986" y="173747"/>
                  <a:pt x="1658538" y="1"/>
                  <a:pt x="2114090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431800" dist="88900" dir="2700000" algn="tl" rotWithShape="0">
              <a:schemeClr val="accent2">
                <a:lumMod val="75000"/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5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F699BD0-E3CD-4B7D-9308-5545CC562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12192001" cy="6858000"/>
          </a:xfrm>
          <a:custGeom>
            <a:avLst/>
            <a:gdLst>
              <a:gd name="connsiteX0" fmla="*/ 0 w 4593771"/>
              <a:gd name="connsiteY0" fmla="*/ 0 h 4085303"/>
              <a:gd name="connsiteX1" fmla="*/ 4593771 w 4593771"/>
              <a:gd name="connsiteY1" fmla="*/ 0 h 4085303"/>
              <a:gd name="connsiteX2" fmla="*/ 4593771 w 4593771"/>
              <a:gd name="connsiteY2" fmla="*/ 4085303 h 4085303"/>
              <a:gd name="connsiteX3" fmla="*/ 0 w 4593771"/>
              <a:gd name="connsiteY3" fmla="*/ 4085303 h 4085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93771" h="4085303">
                <a:moveTo>
                  <a:pt x="0" y="0"/>
                </a:moveTo>
                <a:lnTo>
                  <a:pt x="4593771" y="0"/>
                </a:lnTo>
                <a:lnTo>
                  <a:pt x="4593771" y="4085303"/>
                </a:lnTo>
                <a:lnTo>
                  <a:pt x="0" y="4085303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7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200" fill="hold"/>
                                        <p:tgtEl>
                                          <p:spTgt spid="28"/>
                                        </p:tgtEl>
                                      </p:cBhvr>
                                      <p:by x="14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3F2F8012-EE85-4E61-B325-F04045D1F0A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80934" y="647700"/>
            <a:ext cx="7943610" cy="5505450"/>
          </a:xfrm>
          <a:custGeom>
            <a:avLst/>
            <a:gdLst>
              <a:gd name="connsiteX0" fmla="*/ 0 w 15889288"/>
              <a:gd name="connsiteY0" fmla="*/ 0 h 11010900"/>
              <a:gd name="connsiteX1" fmla="*/ 15889288 w 15889288"/>
              <a:gd name="connsiteY1" fmla="*/ 0 h 11010900"/>
              <a:gd name="connsiteX2" fmla="*/ 15889288 w 15889288"/>
              <a:gd name="connsiteY2" fmla="*/ 11010900 h 11010900"/>
              <a:gd name="connsiteX3" fmla="*/ 0 w 15889288"/>
              <a:gd name="connsiteY3" fmla="*/ 11010900 h 1101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89288" h="11010900">
                <a:moveTo>
                  <a:pt x="0" y="0"/>
                </a:moveTo>
                <a:lnTo>
                  <a:pt x="15889288" y="0"/>
                </a:lnTo>
                <a:lnTo>
                  <a:pt x="15889288" y="11010900"/>
                </a:lnTo>
                <a:lnTo>
                  <a:pt x="0" y="110109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FCCFAD53-D99C-4483-BBC4-1C6952C442A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80934" y="7012382"/>
            <a:ext cx="7943610" cy="5505450"/>
          </a:xfrm>
          <a:custGeom>
            <a:avLst/>
            <a:gdLst>
              <a:gd name="connsiteX0" fmla="*/ 0 w 15889288"/>
              <a:gd name="connsiteY0" fmla="*/ 0 h 11010900"/>
              <a:gd name="connsiteX1" fmla="*/ 15889288 w 15889288"/>
              <a:gd name="connsiteY1" fmla="*/ 0 h 11010900"/>
              <a:gd name="connsiteX2" fmla="*/ 15889288 w 15889288"/>
              <a:gd name="connsiteY2" fmla="*/ 11010900 h 11010900"/>
              <a:gd name="connsiteX3" fmla="*/ 0 w 15889288"/>
              <a:gd name="connsiteY3" fmla="*/ 11010900 h 1101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89288" h="11010900">
                <a:moveTo>
                  <a:pt x="0" y="0"/>
                </a:moveTo>
                <a:lnTo>
                  <a:pt x="15889288" y="0"/>
                </a:lnTo>
                <a:lnTo>
                  <a:pt x="15889288" y="11010900"/>
                </a:lnTo>
                <a:lnTo>
                  <a:pt x="0" y="110109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2B27640E-DC5B-4F3D-B3BD-3BD42A3AC63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80934" y="-5788152"/>
            <a:ext cx="7943610" cy="5505450"/>
          </a:xfrm>
          <a:custGeom>
            <a:avLst/>
            <a:gdLst>
              <a:gd name="connsiteX0" fmla="*/ 0 w 15889288"/>
              <a:gd name="connsiteY0" fmla="*/ 0 h 11010900"/>
              <a:gd name="connsiteX1" fmla="*/ 15889288 w 15889288"/>
              <a:gd name="connsiteY1" fmla="*/ 0 h 11010900"/>
              <a:gd name="connsiteX2" fmla="*/ 15889288 w 15889288"/>
              <a:gd name="connsiteY2" fmla="*/ 11010900 h 11010900"/>
              <a:gd name="connsiteX3" fmla="*/ 0 w 15889288"/>
              <a:gd name="connsiteY3" fmla="*/ 11010900 h 1101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89288" h="11010900">
                <a:moveTo>
                  <a:pt x="0" y="0"/>
                </a:moveTo>
                <a:lnTo>
                  <a:pt x="15889288" y="0"/>
                </a:lnTo>
                <a:lnTo>
                  <a:pt x="15889288" y="11010900"/>
                </a:lnTo>
                <a:lnTo>
                  <a:pt x="0" y="110109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9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5.92371E-7 -3.33333E-6 L -5.92371E-7 -0.92233 " pathEditMode="relative" rAng="0" ptsTypes="AA">
                                      <p:cBhvr>
                                        <p:cTn id="6" dur="23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61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92371E-7 -2.59259E-6 L -5.92371E-7 -0.92801 " pathEditMode="relative" rAng="0" ptsTypes="AA">
                                      <p:cBhvr>
                                        <p:cTn id="8" dur="2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6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accel="47619" decel="47619" fill="hold" grpId="1" nodeType="click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21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1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0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92371E-7 2.59259E-6 L -5.92371E-7 0.93819 " pathEditMode="relative" rAng="0" ptsTypes="AA">
                                      <p:cBhvr>
                                        <p:cTn id="16" dur="2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9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6" grpId="0" animBg="1"/>
      <p:bldP spid="36" grpId="1" animBg="1"/>
      <p:bldP spid="37" grpId="0" animBg="1"/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B984625-FC00-409A-89CA-74509D2E04E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9732" y="3495977"/>
            <a:ext cx="2594922" cy="2595260"/>
          </a:xfrm>
          <a:custGeom>
            <a:avLst/>
            <a:gdLst>
              <a:gd name="connsiteX0" fmla="*/ 0 w 5190519"/>
              <a:gd name="connsiteY0" fmla="*/ 0 h 5190519"/>
              <a:gd name="connsiteX1" fmla="*/ 5190519 w 5190519"/>
              <a:gd name="connsiteY1" fmla="*/ 0 h 5190519"/>
              <a:gd name="connsiteX2" fmla="*/ 5190519 w 5190519"/>
              <a:gd name="connsiteY2" fmla="*/ 5190519 h 5190519"/>
              <a:gd name="connsiteX3" fmla="*/ 0 w 5190519"/>
              <a:gd name="connsiteY3" fmla="*/ 5190519 h 5190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0519" h="5190519">
                <a:moveTo>
                  <a:pt x="0" y="0"/>
                </a:moveTo>
                <a:lnTo>
                  <a:pt x="5190519" y="0"/>
                </a:lnTo>
                <a:lnTo>
                  <a:pt x="5190519" y="5190519"/>
                </a:lnTo>
                <a:lnTo>
                  <a:pt x="0" y="5190519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8A64EF6-6AAD-4A8E-A2BA-D31872C0F1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9732" y="776288"/>
            <a:ext cx="2594922" cy="2595260"/>
          </a:xfrm>
          <a:custGeom>
            <a:avLst/>
            <a:gdLst>
              <a:gd name="connsiteX0" fmla="*/ 0 w 5190519"/>
              <a:gd name="connsiteY0" fmla="*/ 0 h 5190519"/>
              <a:gd name="connsiteX1" fmla="*/ 5190519 w 5190519"/>
              <a:gd name="connsiteY1" fmla="*/ 0 h 5190519"/>
              <a:gd name="connsiteX2" fmla="*/ 5190519 w 5190519"/>
              <a:gd name="connsiteY2" fmla="*/ 5190519 h 5190519"/>
              <a:gd name="connsiteX3" fmla="*/ 0 w 5190519"/>
              <a:gd name="connsiteY3" fmla="*/ 5190519 h 5190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0519" h="5190519">
                <a:moveTo>
                  <a:pt x="0" y="0"/>
                </a:moveTo>
                <a:lnTo>
                  <a:pt x="5190519" y="0"/>
                </a:lnTo>
                <a:lnTo>
                  <a:pt x="5190519" y="5190519"/>
                </a:lnTo>
                <a:lnTo>
                  <a:pt x="0" y="5190519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B58EF59-6144-4377-881E-7F3DA3CB935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20412" y="776288"/>
            <a:ext cx="5171855" cy="5305426"/>
          </a:xfrm>
          <a:custGeom>
            <a:avLst/>
            <a:gdLst>
              <a:gd name="connsiteX0" fmla="*/ 0 w 10345056"/>
              <a:gd name="connsiteY0" fmla="*/ 0 h 10610851"/>
              <a:gd name="connsiteX1" fmla="*/ 10345056 w 10345056"/>
              <a:gd name="connsiteY1" fmla="*/ 0 h 10610851"/>
              <a:gd name="connsiteX2" fmla="*/ 10345056 w 10345056"/>
              <a:gd name="connsiteY2" fmla="*/ 10610851 h 10610851"/>
              <a:gd name="connsiteX3" fmla="*/ 0 w 10345056"/>
              <a:gd name="connsiteY3" fmla="*/ 10610851 h 10610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45056" h="10610851">
                <a:moveTo>
                  <a:pt x="0" y="0"/>
                </a:moveTo>
                <a:lnTo>
                  <a:pt x="10345056" y="0"/>
                </a:lnTo>
                <a:lnTo>
                  <a:pt x="10345056" y="10610851"/>
                </a:lnTo>
                <a:lnTo>
                  <a:pt x="0" y="1061085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3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8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Slid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7">
            <a:extLst>
              <a:ext uri="{FF2B5EF4-FFF2-40B4-BE49-F238E27FC236}">
                <a16:creationId xmlns:a16="http://schemas.microsoft.com/office/drawing/2014/main" id="{290B33B5-FE1F-9B40-A748-5A795E71E67E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0" y="0"/>
            <a:ext cx="12192000" cy="1918773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Insert Image Here</a:t>
            </a:r>
          </a:p>
        </p:txBody>
      </p:sp>
      <p:sp>
        <p:nvSpPr>
          <p:cNvPr id="7" name="Title 12">
            <a:extLst>
              <a:ext uri="{FF2B5EF4-FFF2-40B4-BE49-F238E27FC236}">
                <a16:creationId xmlns:a16="http://schemas.microsoft.com/office/drawing/2014/main" id="{76029D84-E496-C243-9183-93BA460D2A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0506" y="677874"/>
            <a:ext cx="5914047" cy="87862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4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TODAY’S</a:t>
            </a:r>
            <a:br>
              <a:rPr lang="en-US" dirty="0"/>
            </a:br>
            <a:r>
              <a:rPr lang="en-US" dirty="0"/>
              <a:t>AGENDA</a:t>
            </a:r>
          </a:p>
        </p:txBody>
      </p: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D34808FB-F801-D14F-836B-C44936E557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0275" y="419101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SCHEDULE:</a:t>
            </a:r>
          </a:p>
          <a:p>
            <a:pPr lvl="0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D2A9DEA-03DB-9B44-AAF2-182950F1880A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00" y="3146613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28593F76-C9C3-3A43-9ADE-23DA61D7A20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24206" y="2440955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14" name="Text Placeholder 30">
            <a:extLst>
              <a:ext uri="{FF2B5EF4-FFF2-40B4-BE49-F238E27FC236}">
                <a16:creationId xmlns:a16="http://schemas.microsoft.com/office/drawing/2014/main" id="{49B83620-5E0B-0146-8E52-5C14688BBD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9215" y="2748517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1689717-A718-404D-BB1E-C8E7AF95CFA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00" y="4074460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F4428611-4DC0-3F45-A577-4102BB34699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24206" y="3368802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29" name="Text Placeholder 30">
            <a:extLst>
              <a:ext uri="{FF2B5EF4-FFF2-40B4-BE49-F238E27FC236}">
                <a16:creationId xmlns:a16="http://schemas.microsoft.com/office/drawing/2014/main" id="{7950E720-0CC9-2444-87B2-9AB1C85DD8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9215" y="3676364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FB787BB-0E1A-0F40-A8DE-2605CD03A885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00" y="5002307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3251262F-A827-2945-81E1-B0A185ACD9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206" y="4296649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5ABA57B4-11C2-CD4E-84AF-1428DEFD08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529215" y="4604211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sp>
        <p:nvSpPr>
          <p:cNvPr id="36" name="Text Placeholder 18">
            <a:extLst>
              <a:ext uri="{FF2B5EF4-FFF2-40B4-BE49-F238E27FC236}">
                <a16:creationId xmlns:a16="http://schemas.microsoft.com/office/drawing/2014/main" id="{FFEE8510-4032-1842-AB07-FFE782EF5F4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24206" y="5278284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37" name="Text Placeholder 30">
            <a:extLst>
              <a:ext uri="{FF2B5EF4-FFF2-40B4-BE49-F238E27FC236}">
                <a16:creationId xmlns:a16="http://schemas.microsoft.com/office/drawing/2014/main" id="{D29AEF6C-B729-8B4E-9F1F-3A725A6D561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29215" y="5585846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E265117-4271-7745-A01F-1E0F2D09C6DF}"/>
              </a:ext>
            </a:extLst>
          </p:cNvPr>
          <p:cNvCxnSpPr>
            <a:cxnSpLocks/>
          </p:cNvCxnSpPr>
          <p:nvPr userDrawn="1"/>
        </p:nvCxnSpPr>
        <p:spPr>
          <a:xfrm flipH="1">
            <a:off x="6501653" y="3146613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Placeholder 18">
            <a:extLst>
              <a:ext uri="{FF2B5EF4-FFF2-40B4-BE49-F238E27FC236}">
                <a16:creationId xmlns:a16="http://schemas.microsoft.com/office/drawing/2014/main" id="{326DDFB8-C27D-AD4A-B75B-3392FE6649C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97159" y="2440955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41" name="Text Placeholder 30">
            <a:extLst>
              <a:ext uri="{FF2B5EF4-FFF2-40B4-BE49-F238E27FC236}">
                <a16:creationId xmlns:a16="http://schemas.microsoft.com/office/drawing/2014/main" id="{CFB57B73-58B7-EF46-BC60-6F96EC1E78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002168" y="2748517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CA81FD9-32F3-9F4D-A525-F390F0EF5EBF}"/>
              </a:ext>
            </a:extLst>
          </p:cNvPr>
          <p:cNvCxnSpPr>
            <a:cxnSpLocks/>
          </p:cNvCxnSpPr>
          <p:nvPr userDrawn="1"/>
        </p:nvCxnSpPr>
        <p:spPr>
          <a:xfrm flipH="1">
            <a:off x="6501653" y="4074460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Placeholder 18">
            <a:extLst>
              <a:ext uri="{FF2B5EF4-FFF2-40B4-BE49-F238E27FC236}">
                <a16:creationId xmlns:a16="http://schemas.microsoft.com/office/drawing/2014/main" id="{AA9D5111-5900-5E4E-9B25-264B4F1900F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997159" y="3368802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45" name="Text Placeholder 30">
            <a:extLst>
              <a:ext uri="{FF2B5EF4-FFF2-40B4-BE49-F238E27FC236}">
                <a16:creationId xmlns:a16="http://schemas.microsoft.com/office/drawing/2014/main" id="{C85CA9FA-C702-C04F-94C6-5DC566401BD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02168" y="3676364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82EA16B-7952-B249-A3A2-CD702AE37A78}"/>
              </a:ext>
            </a:extLst>
          </p:cNvPr>
          <p:cNvCxnSpPr>
            <a:cxnSpLocks/>
          </p:cNvCxnSpPr>
          <p:nvPr userDrawn="1"/>
        </p:nvCxnSpPr>
        <p:spPr>
          <a:xfrm flipH="1">
            <a:off x="6501653" y="5002307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Placeholder 18">
            <a:extLst>
              <a:ext uri="{FF2B5EF4-FFF2-40B4-BE49-F238E27FC236}">
                <a16:creationId xmlns:a16="http://schemas.microsoft.com/office/drawing/2014/main" id="{2BEAE1A8-A890-B84E-BA1B-492DF1E16F6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997159" y="4296649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49" name="Text Placeholder 30">
            <a:extLst>
              <a:ext uri="{FF2B5EF4-FFF2-40B4-BE49-F238E27FC236}">
                <a16:creationId xmlns:a16="http://schemas.microsoft.com/office/drawing/2014/main" id="{BE2FEA2E-8CED-6643-A480-6E292C55BEF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002168" y="4604211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sp>
        <p:nvSpPr>
          <p:cNvPr id="51" name="Text Placeholder 18">
            <a:extLst>
              <a:ext uri="{FF2B5EF4-FFF2-40B4-BE49-F238E27FC236}">
                <a16:creationId xmlns:a16="http://schemas.microsoft.com/office/drawing/2014/main" id="{EA3250D9-CA98-8548-8561-7991D7B8CC7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997159" y="5278284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52" name="Text Placeholder 30">
            <a:extLst>
              <a:ext uri="{FF2B5EF4-FFF2-40B4-BE49-F238E27FC236}">
                <a16:creationId xmlns:a16="http://schemas.microsoft.com/office/drawing/2014/main" id="{3C8115DC-D4B3-AC45-A644-847CDE34DC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002168" y="5585846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sp>
        <p:nvSpPr>
          <p:cNvPr id="53" name="Text Placeholder 77">
            <a:extLst>
              <a:ext uri="{FF2B5EF4-FFF2-40B4-BE49-F238E27FC236}">
                <a16:creationId xmlns:a16="http://schemas.microsoft.com/office/drawing/2014/main" id="{B8188E40-220F-7844-A6FF-0C83D735136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72091" y="2391859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54" name="Text Placeholder 77">
            <a:extLst>
              <a:ext uri="{FF2B5EF4-FFF2-40B4-BE49-F238E27FC236}">
                <a16:creationId xmlns:a16="http://schemas.microsoft.com/office/drawing/2014/main" id="{44D57C01-CC56-D64F-BE01-91912B618718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2091" y="3292812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5" name="Text Placeholder 77">
            <a:extLst>
              <a:ext uri="{FF2B5EF4-FFF2-40B4-BE49-F238E27FC236}">
                <a16:creationId xmlns:a16="http://schemas.microsoft.com/office/drawing/2014/main" id="{4EA8E4F0-11D6-DA40-B84F-D81A49C7B21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72091" y="4234107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6" name="Text Placeholder 77">
            <a:extLst>
              <a:ext uri="{FF2B5EF4-FFF2-40B4-BE49-F238E27FC236}">
                <a16:creationId xmlns:a16="http://schemas.microsoft.com/office/drawing/2014/main" id="{AED1B8F5-9C07-5549-9B4B-A6A3AF5454C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72091" y="5175401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1" name="Text Placeholder 77">
            <a:extLst>
              <a:ext uri="{FF2B5EF4-FFF2-40B4-BE49-F238E27FC236}">
                <a16:creationId xmlns:a16="http://schemas.microsoft.com/office/drawing/2014/main" id="{0355896C-74CF-2043-9FB6-17B8D25C122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418150" y="2391859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2" name="Text Placeholder 77">
            <a:extLst>
              <a:ext uri="{FF2B5EF4-FFF2-40B4-BE49-F238E27FC236}">
                <a16:creationId xmlns:a16="http://schemas.microsoft.com/office/drawing/2014/main" id="{582996A3-0898-EA40-9ED4-5EFFADF57FBC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18150" y="3292812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63" name="Text Placeholder 77">
            <a:extLst>
              <a:ext uri="{FF2B5EF4-FFF2-40B4-BE49-F238E27FC236}">
                <a16:creationId xmlns:a16="http://schemas.microsoft.com/office/drawing/2014/main" id="{1C687186-235C-8E4A-B9B1-E8C056F0393D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418150" y="4234107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64" name="Text Placeholder 77">
            <a:extLst>
              <a:ext uri="{FF2B5EF4-FFF2-40B4-BE49-F238E27FC236}">
                <a16:creationId xmlns:a16="http://schemas.microsoft.com/office/drawing/2014/main" id="{0762936A-30CA-4D4F-BA4E-51021E1B90C3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418150" y="5175401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3384599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8A1CA22-A2E7-46D9-8A5B-5A4B32A3659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1742" y="647700"/>
            <a:ext cx="2657129" cy="5524500"/>
          </a:xfrm>
          <a:custGeom>
            <a:avLst/>
            <a:gdLst>
              <a:gd name="connsiteX0" fmla="*/ 0 w 5314950"/>
              <a:gd name="connsiteY0" fmla="*/ 0 h 11049000"/>
              <a:gd name="connsiteX1" fmla="*/ 5314950 w 5314950"/>
              <a:gd name="connsiteY1" fmla="*/ 0 h 11049000"/>
              <a:gd name="connsiteX2" fmla="*/ 5314950 w 5314950"/>
              <a:gd name="connsiteY2" fmla="*/ 11049000 h 11049000"/>
              <a:gd name="connsiteX3" fmla="*/ 0 w 531495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4950" h="11049000">
                <a:moveTo>
                  <a:pt x="0" y="0"/>
                </a:moveTo>
                <a:lnTo>
                  <a:pt x="5314950" y="0"/>
                </a:lnTo>
                <a:lnTo>
                  <a:pt x="531495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662144D-BFFA-4B4C-BD9A-DDB9AD2576C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38871" y="647700"/>
            <a:ext cx="2657129" cy="5524500"/>
          </a:xfrm>
          <a:custGeom>
            <a:avLst/>
            <a:gdLst>
              <a:gd name="connsiteX0" fmla="*/ 0 w 5314950"/>
              <a:gd name="connsiteY0" fmla="*/ 0 h 11049000"/>
              <a:gd name="connsiteX1" fmla="*/ 5314950 w 5314950"/>
              <a:gd name="connsiteY1" fmla="*/ 0 h 11049000"/>
              <a:gd name="connsiteX2" fmla="*/ 5314950 w 5314950"/>
              <a:gd name="connsiteY2" fmla="*/ 11049000 h 11049000"/>
              <a:gd name="connsiteX3" fmla="*/ 0 w 531495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4950" h="11049000">
                <a:moveTo>
                  <a:pt x="0" y="0"/>
                </a:moveTo>
                <a:lnTo>
                  <a:pt x="5314950" y="0"/>
                </a:lnTo>
                <a:lnTo>
                  <a:pt x="531495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E8DCF79-7C12-4EE4-B377-E5D1CE36316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647700"/>
            <a:ext cx="2657129" cy="5524500"/>
          </a:xfrm>
          <a:custGeom>
            <a:avLst/>
            <a:gdLst>
              <a:gd name="connsiteX0" fmla="*/ 0 w 5314950"/>
              <a:gd name="connsiteY0" fmla="*/ 0 h 11049000"/>
              <a:gd name="connsiteX1" fmla="*/ 5314950 w 5314950"/>
              <a:gd name="connsiteY1" fmla="*/ 0 h 11049000"/>
              <a:gd name="connsiteX2" fmla="*/ 5314950 w 5314950"/>
              <a:gd name="connsiteY2" fmla="*/ 11049000 h 11049000"/>
              <a:gd name="connsiteX3" fmla="*/ 0 w 531495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4950" h="11049000">
                <a:moveTo>
                  <a:pt x="0" y="0"/>
                </a:moveTo>
                <a:lnTo>
                  <a:pt x="5314950" y="0"/>
                </a:lnTo>
                <a:lnTo>
                  <a:pt x="531495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C0BA5F7F-E14B-4487-8788-8F182B33097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753129" y="647700"/>
            <a:ext cx="2657129" cy="5524500"/>
          </a:xfrm>
          <a:custGeom>
            <a:avLst/>
            <a:gdLst>
              <a:gd name="connsiteX0" fmla="*/ 0 w 5314950"/>
              <a:gd name="connsiteY0" fmla="*/ 0 h 11049000"/>
              <a:gd name="connsiteX1" fmla="*/ 5314950 w 5314950"/>
              <a:gd name="connsiteY1" fmla="*/ 0 h 11049000"/>
              <a:gd name="connsiteX2" fmla="*/ 5314950 w 5314950"/>
              <a:gd name="connsiteY2" fmla="*/ 11049000 h 11049000"/>
              <a:gd name="connsiteX3" fmla="*/ 0 w 5314950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4950" h="11049000">
                <a:moveTo>
                  <a:pt x="0" y="0"/>
                </a:moveTo>
                <a:lnTo>
                  <a:pt x="5314950" y="0"/>
                </a:lnTo>
                <a:lnTo>
                  <a:pt x="5314950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7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2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484B905-8BF0-4A76-9E10-57BE3387F891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90A452D-DFE3-48E8-956D-B964AE99D0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86501" y="1057275"/>
            <a:ext cx="4704737" cy="4705350"/>
          </a:xfrm>
          <a:custGeom>
            <a:avLst/>
            <a:gdLst>
              <a:gd name="connsiteX0" fmla="*/ 0 w 9410700"/>
              <a:gd name="connsiteY0" fmla="*/ 0 h 9410700"/>
              <a:gd name="connsiteX1" fmla="*/ 9410700 w 9410700"/>
              <a:gd name="connsiteY1" fmla="*/ 0 h 9410700"/>
              <a:gd name="connsiteX2" fmla="*/ 9410700 w 9410700"/>
              <a:gd name="connsiteY2" fmla="*/ 9410700 h 9410700"/>
              <a:gd name="connsiteX3" fmla="*/ 0 w 9410700"/>
              <a:gd name="connsiteY3" fmla="*/ 9410700 h 941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10700" h="9410700">
                <a:moveTo>
                  <a:pt x="0" y="0"/>
                </a:moveTo>
                <a:lnTo>
                  <a:pt x="9410700" y="0"/>
                </a:lnTo>
                <a:lnTo>
                  <a:pt x="9410700" y="9410700"/>
                </a:lnTo>
                <a:lnTo>
                  <a:pt x="0" y="94107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1D63369-5C3A-4822-ACB3-46071185D78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00759" y="1057275"/>
            <a:ext cx="4704737" cy="4705350"/>
          </a:xfrm>
          <a:custGeom>
            <a:avLst/>
            <a:gdLst>
              <a:gd name="connsiteX0" fmla="*/ 0 w 9410699"/>
              <a:gd name="connsiteY0" fmla="*/ 0 h 9410700"/>
              <a:gd name="connsiteX1" fmla="*/ 9410699 w 9410699"/>
              <a:gd name="connsiteY1" fmla="*/ 0 h 9410700"/>
              <a:gd name="connsiteX2" fmla="*/ 9410699 w 9410699"/>
              <a:gd name="connsiteY2" fmla="*/ 9410700 h 9410700"/>
              <a:gd name="connsiteX3" fmla="*/ 0 w 9410699"/>
              <a:gd name="connsiteY3" fmla="*/ 9410700 h 941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10699" h="9410700">
                <a:moveTo>
                  <a:pt x="0" y="0"/>
                </a:moveTo>
                <a:lnTo>
                  <a:pt x="9410699" y="0"/>
                </a:lnTo>
                <a:lnTo>
                  <a:pt x="9410699" y="9410700"/>
                </a:lnTo>
                <a:lnTo>
                  <a:pt x="0" y="94107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7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72C1527C-1238-4997-83A0-B93C0C1A11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1078" y="776288"/>
            <a:ext cx="2594922" cy="2595260"/>
          </a:xfrm>
          <a:custGeom>
            <a:avLst/>
            <a:gdLst>
              <a:gd name="connsiteX0" fmla="*/ 0 w 5190519"/>
              <a:gd name="connsiteY0" fmla="*/ 0 h 5190519"/>
              <a:gd name="connsiteX1" fmla="*/ 5190519 w 5190519"/>
              <a:gd name="connsiteY1" fmla="*/ 0 h 5190519"/>
              <a:gd name="connsiteX2" fmla="*/ 5190519 w 5190519"/>
              <a:gd name="connsiteY2" fmla="*/ 5190519 h 5190519"/>
              <a:gd name="connsiteX3" fmla="*/ 0 w 5190519"/>
              <a:gd name="connsiteY3" fmla="*/ 5190519 h 5190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0519" h="5190519">
                <a:moveTo>
                  <a:pt x="0" y="0"/>
                </a:moveTo>
                <a:lnTo>
                  <a:pt x="5190519" y="0"/>
                </a:lnTo>
                <a:lnTo>
                  <a:pt x="5190519" y="5190519"/>
                </a:lnTo>
                <a:lnTo>
                  <a:pt x="0" y="5190519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C28264-6FA4-467B-BDE9-EC8733C2D74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20414" y="776287"/>
            <a:ext cx="5189844" cy="5314950"/>
          </a:xfrm>
          <a:custGeom>
            <a:avLst/>
            <a:gdLst>
              <a:gd name="connsiteX0" fmla="*/ 0 w 10381040"/>
              <a:gd name="connsiteY0" fmla="*/ 0 h 10629899"/>
              <a:gd name="connsiteX1" fmla="*/ 10381040 w 10381040"/>
              <a:gd name="connsiteY1" fmla="*/ 0 h 10629899"/>
              <a:gd name="connsiteX2" fmla="*/ 10381040 w 10381040"/>
              <a:gd name="connsiteY2" fmla="*/ 10629899 h 10629899"/>
              <a:gd name="connsiteX3" fmla="*/ 0 w 10381040"/>
              <a:gd name="connsiteY3" fmla="*/ 10629899 h 10629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81040" h="10629899">
                <a:moveTo>
                  <a:pt x="0" y="0"/>
                </a:moveTo>
                <a:lnTo>
                  <a:pt x="10381040" y="0"/>
                </a:lnTo>
                <a:lnTo>
                  <a:pt x="10381040" y="10629899"/>
                </a:lnTo>
                <a:lnTo>
                  <a:pt x="0" y="10629899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843876E8-A094-40A5-860F-FA8679BF447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01078" y="3495978"/>
            <a:ext cx="2594922" cy="2595260"/>
          </a:xfrm>
          <a:custGeom>
            <a:avLst/>
            <a:gdLst>
              <a:gd name="connsiteX0" fmla="*/ 0 w 5190519"/>
              <a:gd name="connsiteY0" fmla="*/ 0 h 5190519"/>
              <a:gd name="connsiteX1" fmla="*/ 5190519 w 5190519"/>
              <a:gd name="connsiteY1" fmla="*/ 0 h 5190519"/>
              <a:gd name="connsiteX2" fmla="*/ 5190519 w 5190519"/>
              <a:gd name="connsiteY2" fmla="*/ 5190519 h 5190519"/>
              <a:gd name="connsiteX3" fmla="*/ 0 w 5190519"/>
              <a:gd name="connsiteY3" fmla="*/ 5190519 h 5190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0519" h="5190519">
                <a:moveTo>
                  <a:pt x="0" y="0"/>
                </a:moveTo>
                <a:lnTo>
                  <a:pt x="5190519" y="0"/>
                </a:lnTo>
                <a:lnTo>
                  <a:pt x="5190519" y="5190519"/>
                </a:lnTo>
                <a:lnTo>
                  <a:pt x="0" y="5190519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E87560AE-CEDB-48AC-B2BF-85B52DE0F1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81742" y="3495978"/>
            <a:ext cx="2594922" cy="2595260"/>
          </a:xfrm>
          <a:custGeom>
            <a:avLst/>
            <a:gdLst>
              <a:gd name="connsiteX0" fmla="*/ 0 w 5190519"/>
              <a:gd name="connsiteY0" fmla="*/ 0 h 5190519"/>
              <a:gd name="connsiteX1" fmla="*/ 5190519 w 5190519"/>
              <a:gd name="connsiteY1" fmla="*/ 0 h 5190519"/>
              <a:gd name="connsiteX2" fmla="*/ 5190519 w 5190519"/>
              <a:gd name="connsiteY2" fmla="*/ 5190519 h 5190519"/>
              <a:gd name="connsiteX3" fmla="*/ 0 w 5190519"/>
              <a:gd name="connsiteY3" fmla="*/ 5190519 h 5190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0519" h="5190519">
                <a:moveTo>
                  <a:pt x="0" y="0"/>
                </a:moveTo>
                <a:lnTo>
                  <a:pt x="5190519" y="0"/>
                </a:lnTo>
                <a:lnTo>
                  <a:pt x="5190519" y="5190519"/>
                </a:lnTo>
                <a:lnTo>
                  <a:pt x="0" y="5190519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14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16" grpId="0" animBg="1"/>
      <p:bldP spid="17" grpId="0" animBg="1"/>
    </p:bld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399DF4-D239-4B46-A59E-3F2D266B8AC5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762917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83F5516-0B38-4D10-8A01-707E02BE065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2" y="-8443912"/>
            <a:ext cx="10628517" cy="14616112"/>
          </a:xfrm>
          <a:custGeom>
            <a:avLst/>
            <a:gdLst>
              <a:gd name="connsiteX0" fmla="*/ 0 w 21259801"/>
              <a:gd name="connsiteY0" fmla="*/ 0 h 29232224"/>
              <a:gd name="connsiteX1" fmla="*/ 21259801 w 21259801"/>
              <a:gd name="connsiteY1" fmla="*/ 0 h 29232224"/>
              <a:gd name="connsiteX2" fmla="*/ 21259801 w 21259801"/>
              <a:gd name="connsiteY2" fmla="*/ 2133600 h 29232224"/>
              <a:gd name="connsiteX3" fmla="*/ 21259801 w 21259801"/>
              <a:gd name="connsiteY3" fmla="*/ 10972800 h 29232224"/>
              <a:gd name="connsiteX4" fmla="*/ 21259801 w 21259801"/>
              <a:gd name="connsiteY4" fmla="*/ 29232224 h 29232224"/>
              <a:gd name="connsiteX5" fmla="*/ 0 w 21259801"/>
              <a:gd name="connsiteY5" fmla="*/ 29232224 h 2923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59801" h="29232224">
                <a:moveTo>
                  <a:pt x="0" y="0"/>
                </a:moveTo>
                <a:lnTo>
                  <a:pt x="21259801" y="0"/>
                </a:lnTo>
                <a:lnTo>
                  <a:pt x="21259801" y="2133600"/>
                </a:lnTo>
                <a:lnTo>
                  <a:pt x="21259801" y="10972800"/>
                </a:lnTo>
                <a:lnTo>
                  <a:pt x="21259801" y="29232224"/>
                </a:lnTo>
                <a:lnTo>
                  <a:pt x="0" y="29232224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ln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decel="10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5E-6 L 5.55112E-17 1.32119 " pathEditMode="relative" rAng="0" ptsTypes="AA">
                                      <p:cBhvr>
                                        <p:cTn id="6" dur="16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0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399DF4-D239-4B46-A59E-3F2D266B8AC5}"/>
              </a:ext>
            </a:extLst>
          </p:cNvPr>
          <p:cNvSpPr/>
          <p:nvPr userDrawn="1"/>
        </p:nvSpPr>
        <p:spPr>
          <a:xfrm>
            <a:off x="781742" y="666750"/>
            <a:ext cx="10628516" cy="5524500"/>
          </a:xfrm>
          <a:prstGeom prst="rect">
            <a:avLst/>
          </a:prstGeom>
          <a:solidFill>
            <a:schemeClr val="accent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92263DCA-1DEE-49D2-80CB-CF9032EF06F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14278" y="9334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743896C4-BC14-436C-ADB0-09DC41D72F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89397" y="9334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0A1AA56A-4341-4938-9A18-9B4699C88FD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4516" y="9334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DAF6D4B1-9881-4261-92C1-B717CE6B512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39635" y="9334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4E6DD8C9-03BB-49E3-A9B8-A0EFEABFBD2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514278" y="37147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DFAB2594-68AE-46A3-9D9A-148C9A705C0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89397" y="37147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5DF9FA7A-DB60-4682-8CAB-2AC84C80FAD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664516" y="37147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16669351-C444-4EC3-976D-DAFD767ED9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239635" y="3714750"/>
            <a:ext cx="1438088" cy="1571625"/>
          </a:xfrm>
          <a:custGeom>
            <a:avLst/>
            <a:gdLst>
              <a:gd name="connsiteX0" fmla="*/ 0 w 2876550"/>
              <a:gd name="connsiteY0" fmla="*/ 0 h 3143250"/>
              <a:gd name="connsiteX1" fmla="*/ 2876550 w 2876550"/>
              <a:gd name="connsiteY1" fmla="*/ 0 h 3143250"/>
              <a:gd name="connsiteX2" fmla="*/ 2876550 w 2876550"/>
              <a:gd name="connsiteY2" fmla="*/ 3143250 h 3143250"/>
              <a:gd name="connsiteX3" fmla="*/ 0 w 2876550"/>
              <a:gd name="connsiteY3" fmla="*/ 3143250 h 314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6550" h="3143250">
                <a:moveTo>
                  <a:pt x="0" y="0"/>
                </a:moveTo>
                <a:lnTo>
                  <a:pt x="2876550" y="0"/>
                </a:lnTo>
                <a:lnTo>
                  <a:pt x="2876550" y="3143250"/>
                </a:lnTo>
                <a:lnTo>
                  <a:pt x="0" y="314325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798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10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10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100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399DF4-D239-4B46-A59E-3F2D266B8AC5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BD3B56C-6673-4097-B43C-40AB7C20EEC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457125" y="1193177"/>
            <a:ext cx="2474760" cy="2071688"/>
          </a:xfrm>
          <a:custGeom>
            <a:avLst/>
            <a:gdLst>
              <a:gd name="connsiteX0" fmla="*/ 0 w 4950165"/>
              <a:gd name="connsiteY0" fmla="*/ 0 h 4143375"/>
              <a:gd name="connsiteX1" fmla="*/ 4950165 w 4950165"/>
              <a:gd name="connsiteY1" fmla="*/ 0 h 4143375"/>
              <a:gd name="connsiteX2" fmla="*/ 4950165 w 4950165"/>
              <a:gd name="connsiteY2" fmla="*/ 4143375 h 4143375"/>
              <a:gd name="connsiteX3" fmla="*/ 0 w 4950165"/>
              <a:gd name="connsiteY3" fmla="*/ 4143375 h 414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0165" h="4143375">
                <a:moveTo>
                  <a:pt x="0" y="0"/>
                </a:moveTo>
                <a:lnTo>
                  <a:pt x="4950165" y="0"/>
                </a:lnTo>
                <a:lnTo>
                  <a:pt x="4950165" y="4143375"/>
                </a:lnTo>
                <a:lnTo>
                  <a:pt x="0" y="4143375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4AD6E42-B8ED-45FE-80BA-270BE28BE3E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60114" y="1193177"/>
            <a:ext cx="2474760" cy="2071688"/>
          </a:xfrm>
          <a:custGeom>
            <a:avLst/>
            <a:gdLst>
              <a:gd name="connsiteX0" fmla="*/ 0 w 4950164"/>
              <a:gd name="connsiteY0" fmla="*/ 0 h 4143375"/>
              <a:gd name="connsiteX1" fmla="*/ 4950164 w 4950164"/>
              <a:gd name="connsiteY1" fmla="*/ 0 h 4143375"/>
              <a:gd name="connsiteX2" fmla="*/ 4950164 w 4950164"/>
              <a:gd name="connsiteY2" fmla="*/ 4143375 h 4143375"/>
              <a:gd name="connsiteX3" fmla="*/ 0 w 4950164"/>
              <a:gd name="connsiteY3" fmla="*/ 4143375 h 414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0164" h="4143375">
                <a:moveTo>
                  <a:pt x="0" y="0"/>
                </a:moveTo>
                <a:lnTo>
                  <a:pt x="4950164" y="0"/>
                </a:lnTo>
                <a:lnTo>
                  <a:pt x="4950164" y="4143375"/>
                </a:lnTo>
                <a:lnTo>
                  <a:pt x="0" y="4143375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BB2CF020-4972-4FDF-8E27-E1B874D0649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457125" y="3593137"/>
            <a:ext cx="2474760" cy="2071688"/>
          </a:xfrm>
          <a:custGeom>
            <a:avLst/>
            <a:gdLst>
              <a:gd name="connsiteX0" fmla="*/ 0 w 4950165"/>
              <a:gd name="connsiteY0" fmla="*/ 0 h 4143375"/>
              <a:gd name="connsiteX1" fmla="*/ 4950165 w 4950165"/>
              <a:gd name="connsiteY1" fmla="*/ 0 h 4143375"/>
              <a:gd name="connsiteX2" fmla="*/ 4950165 w 4950165"/>
              <a:gd name="connsiteY2" fmla="*/ 4143375 h 4143375"/>
              <a:gd name="connsiteX3" fmla="*/ 0 w 4950165"/>
              <a:gd name="connsiteY3" fmla="*/ 4143375 h 414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0165" h="4143375">
                <a:moveTo>
                  <a:pt x="0" y="0"/>
                </a:moveTo>
                <a:lnTo>
                  <a:pt x="4950165" y="0"/>
                </a:lnTo>
                <a:lnTo>
                  <a:pt x="4950165" y="4143375"/>
                </a:lnTo>
                <a:lnTo>
                  <a:pt x="0" y="4143375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7DEDE4E0-4295-4EC1-B674-5609175C4D6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60114" y="3593137"/>
            <a:ext cx="2474760" cy="2071688"/>
          </a:xfrm>
          <a:custGeom>
            <a:avLst/>
            <a:gdLst>
              <a:gd name="connsiteX0" fmla="*/ 0 w 4950164"/>
              <a:gd name="connsiteY0" fmla="*/ 0 h 4143375"/>
              <a:gd name="connsiteX1" fmla="*/ 4950164 w 4950164"/>
              <a:gd name="connsiteY1" fmla="*/ 0 h 4143375"/>
              <a:gd name="connsiteX2" fmla="*/ 4950164 w 4950164"/>
              <a:gd name="connsiteY2" fmla="*/ 4143375 h 4143375"/>
              <a:gd name="connsiteX3" fmla="*/ 0 w 4950164"/>
              <a:gd name="connsiteY3" fmla="*/ 4143375 h 414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0164" h="4143375">
                <a:moveTo>
                  <a:pt x="0" y="0"/>
                </a:moveTo>
                <a:lnTo>
                  <a:pt x="4950164" y="0"/>
                </a:lnTo>
                <a:lnTo>
                  <a:pt x="4950164" y="4143375"/>
                </a:lnTo>
                <a:lnTo>
                  <a:pt x="0" y="4143375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>
            <a:outerShdw blurRad="660400" dist="190500" dir="5400000" algn="t" rotWithShape="0">
              <a:schemeClr val="accent1">
                <a:alpha val="40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9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  <p:extLst mod="1"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CDD5BDAE-070D-466F-9878-EB1BC2848ED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2" y="647700"/>
            <a:ext cx="10628516" cy="5524500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45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CDD5BDAE-070D-466F-9878-EB1BC2848ED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2" y="647700"/>
            <a:ext cx="10628516" cy="5524500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81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EC47BBF-5081-44C2-A39B-5B7D55A2CA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2" y="647700"/>
            <a:ext cx="5314258" cy="5524500"/>
          </a:xfrm>
          <a:custGeom>
            <a:avLst/>
            <a:gdLst>
              <a:gd name="connsiteX0" fmla="*/ 0 w 10629899"/>
              <a:gd name="connsiteY0" fmla="*/ 0 h 11049000"/>
              <a:gd name="connsiteX1" fmla="*/ 10629899 w 10629899"/>
              <a:gd name="connsiteY1" fmla="*/ 0 h 11049000"/>
              <a:gd name="connsiteX2" fmla="*/ 10629899 w 10629899"/>
              <a:gd name="connsiteY2" fmla="*/ 11049000 h 11049000"/>
              <a:gd name="connsiteX3" fmla="*/ 0 w 10629899"/>
              <a:gd name="connsiteY3" fmla="*/ 11049000 h 1104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9899" h="11049000">
                <a:moveTo>
                  <a:pt x="0" y="0"/>
                </a:moveTo>
                <a:lnTo>
                  <a:pt x="10629899" y="0"/>
                </a:lnTo>
                <a:lnTo>
                  <a:pt x="10629899" y="11049000"/>
                </a:lnTo>
                <a:lnTo>
                  <a:pt x="0" y="110490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59F983A-E9C3-445F-A7F1-45E2008FDCD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1" y="3429000"/>
            <a:ext cx="2638804" cy="2743200"/>
          </a:xfrm>
          <a:custGeom>
            <a:avLst/>
            <a:gdLst>
              <a:gd name="connsiteX0" fmla="*/ 0 w 5278295"/>
              <a:gd name="connsiteY0" fmla="*/ 0 h 5486400"/>
              <a:gd name="connsiteX1" fmla="*/ 5278295 w 5278295"/>
              <a:gd name="connsiteY1" fmla="*/ 0 h 5486400"/>
              <a:gd name="connsiteX2" fmla="*/ 5278295 w 5278295"/>
              <a:gd name="connsiteY2" fmla="*/ 5486400 h 5486400"/>
              <a:gd name="connsiteX3" fmla="*/ 0 w 5278295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8295" h="5486400">
                <a:moveTo>
                  <a:pt x="0" y="0"/>
                </a:moveTo>
                <a:lnTo>
                  <a:pt x="5278295" y="0"/>
                </a:lnTo>
                <a:lnTo>
                  <a:pt x="5278295" y="5486400"/>
                </a:lnTo>
                <a:lnTo>
                  <a:pt x="0" y="54864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DE4FB34-EA53-468B-BEDD-E3F16B8A78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734804" y="647700"/>
            <a:ext cx="2675454" cy="2781300"/>
          </a:xfrm>
          <a:custGeom>
            <a:avLst/>
            <a:gdLst>
              <a:gd name="connsiteX0" fmla="*/ 0 w 5351604"/>
              <a:gd name="connsiteY0" fmla="*/ 0 h 5562600"/>
              <a:gd name="connsiteX1" fmla="*/ 5351604 w 5351604"/>
              <a:gd name="connsiteY1" fmla="*/ 0 h 5562600"/>
              <a:gd name="connsiteX2" fmla="*/ 5351604 w 5351604"/>
              <a:gd name="connsiteY2" fmla="*/ 5562600 h 5562600"/>
              <a:gd name="connsiteX3" fmla="*/ 0 w 5351604"/>
              <a:gd name="connsiteY3" fmla="*/ 5562600 h 556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51604" h="5562600">
                <a:moveTo>
                  <a:pt x="0" y="0"/>
                </a:moveTo>
                <a:lnTo>
                  <a:pt x="5351604" y="0"/>
                </a:lnTo>
                <a:lnTo>
                  <a:pt x="5351604" y="5562600"/>
                </a:lnTo>
                <a:lnTo>
                  <a:pt x="0" y="5562600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98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>
            <a:extLst>
              <a:ext uri="{FF2B5EF4-FFF2-40B4-BE49-F238E27FC236}">
                <a16:creationId xmlns:a16="http://schemas.microsoft.com/office/drawing/2014/main" id="{76029D84-E496-C243-9183-93BA460D2A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0506" y="677874"/>
            <a:ext cx="5914047" cy="87862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4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TODAY’S</a:t>
            </a:r>
            <a:br>
              <a:rPr lang="en-US" dirty="0"/>
            </a:br>
            <a:r>
              <a:rPr lang="en-US" dirty="0"/>
              <a:t>AGENDA</a:t>
            </a:r>
          </a:p>
        </p:txBody>
      </p: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D34808FB-F801-D14F-836B-C44936E557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0275" y="419101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SCHEDULE:</a:t>
            </a:r>
          </a:p>
          <a:p>
            <a:pPr lvl="0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D2A9DEA-03DB-9B44-AAF2-182950F1880A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00" y="3146613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28593F76-C9C3-3A43-9ADE-23DA61D7A20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24206" y="2440955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14" name="Text Placeholder 30">
            <a:extLst>
              <a:ext uri="{FF2B5EF4-FFF2-40B4-BE49-F238E27FC236}">
                <a16:creationId xmlns:a16="http://schemas.microsoft.com/office/drawing/2014/main" id="{49B83620-5E0B-0146-8E52-5C14688BBD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9215" y="2748517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1689717-A718-404D-BB1E-C8E7AF95CFA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00" y="4074460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F4428611-4DC0-3F45-A577-4102BB34699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24206" y="3368802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29" name="Text Placeholder 30">
            <a:extLst>
              <a:ext uri="{FF2B5EF4-FFF2-40B4-BE49-F238E27FC236}">
                <a16:creationId xmlns:a16="http://schemas.microsoft.com/office/drawing/2014/main" id="{7950E720-0CC9-2444-87B2-9AB1C85DD8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9215" y="3676364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FB787BB-0E1A-0F40-A8DE-2605CD03A885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8700" y="5002307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3251262F-A827-2945-81E1-B0A185ACD9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206" y="4296649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5ABA57B4-11C2-CD4E-84AF-1428DEFD08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529215" y="4604211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sp>
        <p:nvSpPr>
          <p:cNvPr id="36" name="Text Placeholder 18">
            <a:extLst>
              <a:ext uri="{FF2B5EF4-FFF2-40B4-BE49-F238E27FC236}">
                <a16:creationId xmlns:a16="http://schemas.microsoft.com/office/drawing/2014/main" id="{FFEE8510-4032-1842-AB07-FFE782EF5F4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24206" y="5278284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37" name="Text Placeholder 30">
            <a:extLst>
              <a:ext uri="{FF2B5EF4-FFF2-40B4-BE49-F238E27FC236}">
                <a16:creationId xmlns:a16="http://schemas.microsoft.com/office/drawing/2014/main" id="{D29AEF6C-B729-8B4E-9F1F-3A725A6D561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29215" y="5585846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E265117-4271-7745-A01F-1E0F2D09C6DF}"/>
              </a:ext>
            </a:extLst>
          </p:cNvPr>
          <p:cNvCxnSpPr>
            <a:cxnSpLocks/>
          </p:cNvCxnSpPr>
          <p:nvPr userDrawn="1"/>
        </p:nvCxnSpPr>
        <p:spPr>
          <a:xfrm flipH="1">
            <a:off x="6501653" y="3146613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Placeholder 18">
            <a:extLst>
              <a:ext uri="{FF2B5EF4-FFF2-40B4-BE49-F238E27FC236}">
                <a16:creationId xmlns:a16="http://schemas.microsoft.com/office/drawing/2014/main" id="{326DDFB8-C27D-AD4A-B75B-3392FE6649C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97159" y="2440955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41" name="Text Placeholder 30">
            <a:extLst>
              <a:ext uri="{FF2B5EF4-FFF2-40B4-BE49-F238E27FC236}">
                <a16:creationId xmlns:a16="http://schemas.microsoft.com/office/drawing/2014/main" id="{CFB57B73-58B7-EF46-BC60-6F96EC1E780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002168" y="2748517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CA81FD9-32F3-9F4D-A525-F390F0EF5EBF}"/>
              </a:ext>
            </a:extLst>
          </p:cNvPr>
          <p:cNvCxnSpPr>
            <a:cxnSpLocks/>
          </p:cNvCxnSpPr>
          <p:nvPr userDrawn="1"/>
        </p:nvCxnSpPr>
        <p:spPr>
          <a:xfrm flipH="1">
            <a:off x="6501653" y="4074460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Placeholder 18">
            <a:extLst>
              <a:ext uri="{FF2B5EF4-FFF2-40B4-BE49-F238E27FC236}">
                <a16:creationId xmlns:a16="http://schemas.microsoft.com/office/drawing/2014/main" id="{AA9D5111-5900-5E4E-9B25-264B4F1900F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997159" y="3368802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45" name="Text Placeholder 30">
            <a:extLst>
              <a:ext uri="{FF2B5EF4-FFF2-40B4-BE49-F238E27FC236}">
                <a16:creationId xmlns:a16="http://schemas.microsoft.com/office/drawing/2014/main" id="{C85CA9FA-C702-C04F-94C6-5DC566401BD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02168" y="3676364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82EA16B-7952-B249-A3A2-CD702AE37A78}"/>
              </a:ext>
            </a:extLst>
          </p:cNvPr>
          <p:cNvCxnSpPr>
            <a:cxnSpLocks/>
          </p:cNvCxnSpPr>
          <p:nvPr userDrawn="1"/>
        </p:nvCxnSpPr>
        <p:spPr>
          <a:xfrm flipH="1">
            <a:off x="6501653" y="5002307"/>
            <a:ext cx="4696239" cy="0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Placeholder 18">
            <a:extLst>
              <a:ext uri="{FF2B5EF4-FFF2-40B4-BE49-F238E27FC236}">
                <a16:creationId xmlns:a16="http://schemas.microsoft.com/office/drawing/2014/main" id="{2BEAE1A8-A890-B84E-BA1B-492DF1E16F6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997159" y="4296649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49" name="Text Placeholder 30">
            <a:extLst>
              <a:ext uri="{FF2B5EF4-FFF2-40B4-BE49-F238E27FC236}">
                <a16:creationId xmlns:a16="http://schemas.microsoft.com/office/drawing/2014/main" id="{BE2FEA2E-8CED-6643-A480-6E292C55BEF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002168" y="4604211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sp>
        <p:nvSpPr>
          <p:cNvPr id="51" name="Text Placeholder 18">
            <a:extLst>
              <a:ext uri="{FF2B5EF4-FFF2-40B4-BE49-F238E27FC236}">
                <a16:creationId xmlns:a16="http://schemas.microsoft.com/office/drawing/2014/main" id="{EA3250D9-CA98-8548-8561-7991D7B8CC7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997159" y="5278284"/>
            <a:ext cx="3705225" cy="28943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b="1" i="0">
                <a:solidFill>
                  <a:schemeClr val="tx1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TITLE GOES HERE:</a:t>
            </a:r>
          </a:p>
          <a:p>
            <a:pPr lvl="0"/>
            <a:endParaRPr lang="en-US" dirty="0"/>
          </a:p>
        </p:txBody>
      </p:sp>
      <p:sp>
        <p:nvSpPr>
          <p:cNvPr id="52" name="Text Placeholder 30">
            <a:extLst>
              <a:ext uri="{FF2B5EF4-FFF2-40B4-BE49-F238E27FC236}">
                <a16:creationId xmlns:a16="http://schemas.microsoft.com/office/drawing/2014/main" id="{3C8115DC-D4B3-AC45-A644-847CDE34DC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002168" y="5585846"/>
            <a:ext cx="3700216" cy="3367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endParaRPr lang="en-US" dirty="0"/>
          </a:p>
        </p:txBody>
      </p:sp>
      <p:sp>
        <p:nvSpPr>
          <p:cNvPr id="35" name="Text Placeholder 77">
            <a:extLst>
              <a:ext uri="{FF2B5EF4-FFF2-40B4-BE49-F238E27FC236}">
                <a16:creationId xmlns:a16="http://schemas.microsoft.com/office/drawing/2014/main" id="{7C932D51-1250-5C4A-80CD-2C5CA0C2C07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72091" y="2391859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53" name="Text Placeholder 77">
            <a:extLst>
              <a:ext uri="{FF2B5EF4-FFF2-40B4-BE49-F238E27FC236}">
                <a16:creationId xmlns:a16="http://schemas.microsoft.com/office/drawing/2014/main" id="{1101164B-76A4-EC4A-BA4E-C629AF9FB62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2091" y="3292812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4" name="Text Placeholder 77">
            <a:extLst>
              <a:ext uri="{FF2B5EF4-FFF2-40B4-BE49-F238E27FC236}">
                <a16:creationId xmlns:a16="http://schemas.microsoft.com/office/drawing/2014/main" id="{29EFD5D8-5C3B-5A41-B777-D4FD1F6216D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72091" y="4234107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5" name="Text Placeholder 77">
            <a:extLst>
              <a:ext uri="{FF2B5EF4-FFF2-40B4-BE49-F238E27FC236}">
                <a16:creationId xmlns:a16="http://schemas.microsoft.com/office/drawing/2014/main" id="{C876C227-9AF8-7140-9B49-B9B954600FC7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72091" y="5175401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56" name="Text Placeholder 77">
            <a:extLst>
              <a:ext uri="{FF2B5EF4-FFF2-40B4-BE49-F238E27FC236}">
                <a16:creationId xmlns:a16="http://schemas.microsoft.com/office/drawing/2014/main" id="{56B4B1F2-92C8-464B-B4A4-2FABBF0F6BB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418150" y="2391859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57" name="Text Placeholder 77">
            <a:extLst>
              <a:ext uri="{FF2B5EF4-FFF2-40B4-BE49-F238E27FC236}">
                <a16:creationId xmlns:a16="http://schemas.microsoft.com/office/drawing/2014/main" id="{0F5AA67B-66AC-1444-BA56-FD23ECAC22DC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18150" y="3292812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58" name="Text Placeholder 77">
            <a:extLst>
              <a:ext uri="{FF2B5EF4-FFF2-40B4-BE49-F238E27FC236}">
                <a16:creationId xmlns:a16="http://schemas.microsoft.com/office/drawing/2014/main" id="{4C457104-E4CE-B143-B86C-F445BF64BBF4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418150" y="4234107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9" name="Text Placeholder 77">
            <a:extLst>
              <a:ext uri="{FF2B5EF4-FFF2-40B4-BE49-F238E27FC236}">
                <a16:creationId xmlns:a16="http://schemas.microsoft.com/office/drawing/2014/main" id="{04447C04-C465-3742-9C3B-54E0F91F7953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418150" y="5175401"/>
            <a:ext cx="552115" cy="52893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29387297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7649B2-2893-4336-9F6A-E261B8C7C7DB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B65CD39-C441-4C4E-B863-AA8AF4602A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739288" y="1416471"/>
            <a:ext cx="4022844" cy="4025057"/>
          </a:xfrm>
          <a:custGeom>
            <a:avLst/>
            <a:gdLst>
              <a:gd name="connsiteX0" fmla="*/ 4023368 w 8046736"/>
              <a:gd name="connsiteY0" fmla="*/ 0 h 8050114"/>
              <a:gd name="connsiteX1" fmla="*/ 6418354 w 8046736"/>
              <a:gd name="connsiteY1" fmla="*/ 991982 h 8050114"/>
              <a:gd name="connsiteX2" fmla="*/ 7055170 w 8046736"/>
              <a:gd name="connsiteY2" fmla="*/ 1629066 h 8050114"/>
              <a:gd name="connsiteX3" fmla="*/ 7055170 w 8046736"/>
              <a:gd name="connsiteY3" fmla="*/ 6421048 h 8050114"/>
              <a:gd name="connsiteX4" fmla="*/ 6418354 w 8046736"/>
              <a:gd name="connsiteY4" fmla="*/ 7058133 h 8050114"/>
              <a:gd name="connsiteX5" fmla="*/ 1628382 w 8046736"/>
              <a:gd name="connsiteY5" fmla="*/ 7058133 h 8050114"/>
              <a:gd name="connsiteX6" fmla="*/ 991565 w 8046736"/>
              <a:gd name="connsiteY6" fmla="*/ 6421048 h 8050114"/>
              <a:gd name="connsiteX7" fmla="*/ 991565 w 8046736"/>
              <a:gd name="connsiteY7" fmla="*/ 1629066 h 8050114"/>
              <a:gd name="connsiteX8" fmla="*/ 1628382 w 8046736"/>
              <a:gd name="connsiteY8" fmla="*/ 991982 h 8050114"/>
              <a:gd name="connsiteX9" fmla="*/ 4023368 w 8046736"/>
              <a:gd name="connsiteY9" fmla="*/ 0 h 805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46736" h="8050114">
                <a:moveTo>
                  <a:pt x="4023368" y="0"/>
                </a:moveTo>
                <a:cubicBezTo>
                  <a:pt x="4890340" y="0"/>
                  <a:pt x="5757310" y="330660"/>
                  <a:pt x="6418354" y="991982"/>
                </a:cubicBezTo>
                <a:cubicBezTo>
                  <a:pt x="7055170" y="1629066"/>
                  <a:pt x="7055170" y="1629066"/>
                  <a:pt x="7055170" y="1629066"/>
                </a:cubicBezTo>
                <a:cubicBezTo>
                  <a:pt x="8377258" y="2951708"/>
                  <a:pt x="8377258" y="5098406"/>
                  <a:pt x="7055170" y="6421048"/>
                </a:cubicBezTo>
                <a:cubicBezTo>
                  <a:pt x="6418354" y="7058133"/>
                  <a:pt x="6418354" y="7058133"/>
                  <a:pt x="6418354" y="7058133"/>
                </a:cubicBezTo>
                <a:cubicBezTo>
                  <a:pt x="5096266" y="8380775"/>
                  <a:pt x="2950470" y="8380775"/>
                  <a:pt x="1628382" y="7058133"/>
                </a:cubicBezTo>
                <a:cubicBezTo>
                  <a:pt x="991565" y="6421048"/>
                  <a:pt x="991565" y="6421048"/>
                  <a:pt x="991565" y="6421048"/>
                </a:cubicBezTo>
                <a:cubicBezTo>
                  <a:pt x="-330522" y="5098406"/>
                  <a:pt x="-330522" y="2951708"/>
                  <a:pt x="991565" y="1629066"/>
                </a:cubicBezTo>
                <a:cubicBezTo>
                  <a:pt x="1628382" y="991982"/>
                  <a:pt x="1628382" y="991982"/>
                  <a:pt x="1628382" y="991982"/>
                </a:cubicBezTo>
                <a:cubicBezTo>
                  <a:pt x="2289426" y="330660"/>
                  <a:pt x="3156397" y="0"/>
                  <a:pt x="4023368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8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7649B2-2893-4336-9F6A-E261B8C7C7DB}"/>
              </a:ext>
            </a:extLst>
          </p:cNvPr>
          <p:cNvSpPr/>
          <p:nvPr userDrawn="1"/>
        </p:nvSpPr>
        <p:spPr>
          <a:xfrm>
            <a:off x="781742" y="647700"/>
            <a:ext cx="10628516" cy="5524500"/>
          </a:xfrm>
          <a:prstGeom prst="rect">
            <a:avLst/>
          </a:prstGeom>
          <a:solidFill>
            <a:schemeClr val="accent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B65CD39-C441-4C4E-B863-AA8AF4602A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982384" y="1916958"/>
            <a:ext cx="3022422" cy="3024085"/>
          </a:xfrm>
          <a:custGeom>
            <a:avLst/>
            <a:gdLst>
              <a:gd name="connsiteX0" fmla="*/ 4023368 w 8046736"/>
              <a:gd name="connsiteY0" fmla="*/ 0 h 8050114"/>
              <a:gd name="connsiteX1" fmla="*/ 6418354 w 8046736"/>
              <a:gd name="connsiteY1" fmla="*/ 991982 h 8050114"/>
              <a:gd name="connsiteX2" fmla="*/ 7055170 w 8046736"/>
              <a:gd name="connsiteY2" fmla="*/ 1629066 h 8050114"/>
              <a:gd name="connsiteX3" fmla="*/ 7055170 w 8046736"/>
              <a:gd name="connsiteY3" fmla="*/ 6421048 h 8050114"/>
              <a:gd name="connsiteX4" fmla="*/ 6418354 w 8046736"/>
              <a:gd name="connsiteY4" fmla="*/ 7058133 h 8050114"/>
              <a:gd name="connsiteX5" fmla="*/ 1628382 w 8046736"/>
              <a:gd name="connsiteY5" fmla="*/ 7058133 h 8050114"/>
              <a:gd name="connsiteX6" fmla="*/ 991565 w 8046736"/>
              <a:gd name="connsiteY6" fmla="*/ 6421048 h 8050114"/>
              <a:gd name="connsiteX7" fmla="*/ 991565 w 8046736"/>
              <a:gd name="connsiteY7" fmla="*/ 1629066 h 8050114"/>
              <a:gd name="connsiteX8" fmla="*/ 1628382 w 8046736"/>
              <a:gd name="connsiteY8" fmla="*/ 991982 h 8050114"/>
              <a:gd name="connsiteX9" fmla="*/ 4023368 w 8046736"/>
              <a:gd name="connsiteY9" fmla="*/ 0 h 805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46736" h="8050114">
                <a:moveTo>
                  <a:pt x="4023368" y="0"/>
                </a:moveTo>
                <a:cubicBezTo>
                  <a:pt x="4890340" y="0"/>
                  <a:pt x="5757310" y="330660"/>
                  <a:pt x="6418354" y="991982"/>
                </a:cubicBezTo>
                <a:cubicBezTo>
                  <a:pt x="7055170" y="1629066"/>
                  <a:pt x="7055170" y="1629066"/>
                  <a:pt x="7055170" y="1629066"/>
                </a:cubicBezTo>
                <a:cubicBezTo>
                  <a:pt x="8377258" y="2951708"/>
                  <a:pt x="8377258" y="5098406"/>
                  <a:pt x="7055170" y="6421048"/>
                </a:cubicBezTo>
                <a:cubicBezTo>
                  <a:pt x="6418354" y="7058133"/>
                  <a:pt x="6418354" y="7058133"/>
                  <a:pt x="6418354" y="7058133"/>
                </a:cubicBezTo>
                <a:cubicBezTo>
                  <a:pt x="5096266" y="8380775"/>
                  <a:pt x="2950470" y="8380775"/>
                  <a:pt x="1628382" y="7058133"/>
                </a:cubicBezTo>
                <a:cubicBezTo>
                  <a:pt x="991565" y="6421048"/>
                  <a:pt x="991565" y="6421048"/>
                  <a:pt x="991565" y="6421048"/>
                </a:cubicBezTo>
                <a:cubicBezTo>
                  <a:pt x="-330522" y="5098406"/>
                  <a:pt x="-330522" y="2951708"/>
                  <a:pt x="991565" y="1629066"/>
                </a:cubicBezTo>
                <a:cubicBezTo>
                  <a:pt x="1628382" y="991982"/>
                  <a:pt x="1628382" y="991982"/>
                  <a:pt x="1628382" y="991982"/>
                </a:cubicBezTo>
                <a:cubicBezTo>
                  <a:pt x="2289426" y="330660"/>
                  <a:pt x="3156397" y="0"/>
                  <a:pt x="4023368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4A0D30C-ACF0-4BE4-AC21-104BED13B44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652950" y="5007997"/>
            <a:ext cx="658867" cy="659230"/>
          </a:xfrm>
          <a:custGeom>
            <a:avLst/>
            <a:gdLst>
              <a:gd name="connsiteX0" fmla="*/ 4023368 w 8046736"/>
              <a:gd name="connsiteY0" fmla="*/ 0 h 8050114"/>
              <a:gd name="connsiteX1" fmla="*/ 6418354 w 8046736"/>
              <a:gd name="connsiteY1" fmla="*/ 991982 h 8050114"/>
              <a:gd name="connsiteX2" fmla="*/ 7055170 w 8046736"/>
              <a:gd name="connsiteY2" fmla="*/ 1629066 h 8050114"/>
              <a:gd name="connsiteX3" fmla="*/ 7055170 w 8046736"/>
              <a:gd name="connsiteY3" fmla="*/ 6421048 h 8050114"/>
              <a:gd name="connsiteX4" fmla="*/ 6418354 w 8046736"/>
              <a:gd name="connsiteY4" fmla="*/ 7058133 h 8050114"/>
              <a:gd name="connsiteX5" fmla="*/ 1628382 w 8046736"/>
              <a:gd name="connsiteY5" fmla="*/ 7058133 h 8050114"/>
              <a:gd name="connsiteX6" fmla="*/ 991565 w 8046736"/>
              <a:gd name="connsiteY6" fmla="*/ 6421048 h 8050114"/>
              <a:gd name="connsiteX7" fmla="*/ 991565 w 8046736"/>
              <a:gd name="connsiteY7" fmla="*/ 1629066 h 8050114"/>
              <a:gd name="connsiteX8" fmla="*/ 1628382 w 8046736"/>
              <a:gd name="connsiteY8" fmla="*/ 991982 h 8050114"/>
              <a:gd name="connsiteX9" fmla="*/ 4023368 w 8046736"/>
              <a:gd name="connsiteY9" fmla="*/ 0 h 805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46736" h="8050114">
                <a:moveTo>
                  <a:pt x="4023368" y="0"/>
                </a:moveTo>
                <a:cubicBezTo>
                  <a:pt x="4890340" y="0"/>
                  <a:pt x="5757310" y="330660"/>
                  <a:pt x="6418354" y="991982"/>
                </a:cubicBezTo>
                <a:cubicBezTo>
                  <a:pt x="7055170" y="1629066"/>
                  <a:pt x="7055170" y="1629066"/>
                  <a:pt x="7055170" y="1629066"/>
                </a:cubicBezTo>
                <a:cubicBezTo>
                  <a:pt x="8377258" y="2951708"/>
                  <a:pt x="8377258" y="5098406"/>
                  <a:pt x="7055170" y="6421048"/>
                </a:cubicBezTo>
                <a:cubicBezTo>
                  <a:pt x="6418354" y="7058133"/>
                  <a:pt x="6418354" y="7058133"/>
                  <a:pt x="6418354" y="7058133"/>
                </a:cubicBezTo>
                <a:cubicBezTo>
                  <a:pt x="5096266" y="8380775"/>
                  <a:pt x="2950470" y="8380775"/>
                  <a:pt x="1628382" y="7058133"/>
                </a:cubicBezTo>
                <a:cubicBezTo>
                  <a:pt x="991565" y="6421048"/>
                  <a:pt x="991565" y="6421048"/>
                  <a:pt x="991565" y="6421048"/>
                </a:cubicBezTo>
                <a:cubicBezTo>
                  <a:pt x="-330522" y="5098406"/>
                  <a:pt x="-330522" y="2951708"/>
                  <a:pt x="991565" y="1629066"/>
                </a:cubicBezTo>
                <a:cubicBezTo>
                  <a:pt x="1628382" y="991982"/>
                  <a:pt x="1628382" y="991982"/>
                  <a:pt x="1628382" y="991982"/>
                </a:cubicBezTo>
                <a:cubicBezTo>
                  <a:pt x="2289426" y="330660"/>
                  <a:pt x="3156397" y="0"/>
                  <a:pt x="4023368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34A3B7E-1B59-4F43-AA45-6E749DBEF8D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968" y="3094492"/>
            <a:ext cx="793621" cy="794057"/>
          </a:xfrm>
          <a:custGeom>
            <a:avLst/>
            <a:gdLst>
              <a:gd name="connsiteX0" fmla="*/ 4023368 w 8046736"/>
              <a:gd name="connsiteY0" fmla="*/ 0 h 8050114"/>
              <a:gd name="connsiteX1" fmla="*/ 6418354 w 8046736"/>
              <a:gd name="connsiteY1" fmla="*/ 991982 h 8050114"/>
              <a:gd name="connsiteX2" fmla="*/ 7055170 w 8046736"/>
              <a:gd name="connsiteY2" fmla="*/ 1629066 h 8050114"/>
              <a:gd name="connsiteX3" fmla="*/ 7055170 w 8046736"/>
              <a:gd name="connsiteY3" fmla="*/ 6421048 h 8050114"/>
              <a:gd name="connsiteX4" fmla="*/ 6418354 w 8046736"/>
              <a:gd name="connsiteY4" fmla="*/ 7058133 h 8050114"/>
              <a:gd name="connsiteX5" fmla="*/ 1628382 w 8046736"/>
              <a:gd name="connsiteY5" fmla="*/ 7058133 h 8050114"/>
              <a:gd name="connsiteX6" fmla="*/ 991565 w 8046736"/>
              <a:gd name="connsiteY6" fmla="*/ 6421048 h 8050114"/>
              <a:gd name="connsiteX7" fmla="*/ 991565 w 8046736"/>
              <a:gd name="connsiteY7" fmla="*/ 1629066 h 8050114"/>
              <a:gd name="connsiteX8" fmla="*/ 1628382 w 8046736"/>
              <a:gd name="connsiteY8" fmla="*/ 991982 h 8050114"/>
              <a:gd name="connsiteX9" fmla="*/ 4023368 w 8046736"/>
              <a:gd name="connsiteY9" fmla="*/ 0 h 805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46736" h="8050114">
                <a:moveTo>
                  <a:pt x="4023368" y="0"/>
                </a:moveTo>
                <a:cubicBezTo>
                  <a:pt x="4890340" y="0"/>
                  <a:pt x="5757310" y="330660"/>
                  <a:pt x="6418354" y="991982"/>
                </a:cubicBezTo>
                <a:cubicBezTo>
                  <a:pt x="7055170" y="1629066"/>
                  <a:pt x="7055170" y="1629066"/>
                  <a:pt x="7055170" y="1629066"/>
                </a:cubicBezTo>
                <a:cubicBezTo>
                  <a:pt x="8377258" y="2951708"/>
                  <a:pt x="8377258" y="5098406"/>
                  <a:pt x="7055170" y="6421048"/>
                </a:cubicBezTo>
                <a:cubicBezTo>
                  <a:pt x="6418354" y="7058133"/>
                  <a:pt x="6418354" y="7058133"/>
                  <a:pt x="6418354" y="7058133"/>
                </a:cubicBezTo>
                <a:cubicBezTo>
                  <a:pt x="5096266" y="8380775"/>
                  <a:pt x="2950470" y="8380775"/>
                  <a:pt x="1628382" y="7058133"/>
                </a:cubicBezTo>
                <a:cubicBezTo>
                  <a:pt x="991565" y="6421048"/>
                  <a:pt x="991565" y="6421048"/>
                  <a:pt x="991565" y="6421048"/>
                </a:cubicBezTo>
                <a:cubicBezTo>
                  <a:pt x="-330522" y="5098406"/>
                  <a:pt x="-330522" y="2951708"/>
                  <a:pt x="991565" y="1629066"/>
                </a:cubicBezTo>
                <a:cubicBezTo>
                  <a:pt x="1628382" y="991982"/>
                  <a:pt x="1628382" y="991982"/>
                  <a:pt x="1628382" y="991982"/>
                </a:cubicBezTo>
                <a:cubicBezTo>
                  <a:pt x="2289426" y="330660"/>
                  <a:pt x="3156397" y="0"/>
                  <a:pt x="4023368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E7420DC-E46C-44BE-A2FC-745D474ABE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52317" y="1286962"/>
            <a:ext cx="629650" cy="629996"/>
          </a:xfrm>
          <a:custGeom>
            <a:avLst/>
            <a:gdLst>
              <a:gd name="connsiteX0" fmla="*/ 4023368 w 8046736"/>
              <a:gd name="connsiteY0" fmla="*/ 0 h 8050114"/>
              <a:gd name="connsiteX1" fmla="*/ 6418354 w 8046736"/>
              <a:gd name="connsiteY1" fmla="*/ 991982 h 8050114"/>
              <a:gd name="connsiteX2" fmla="*/ 7055170 w 8046736"/>
              <a:gd name="connsiteY2" fmla="*/ 1629066 h 8050114"/>
              <a:gd name="connsiteX3" fmla="*/ 7055170 w 8046736"/>
              <a:gd name="connsiteY3" fmla="*/ 6421048 h 8050114"/>
              <a:gd name="connsiteX4" fmla="*/ 6418354 w 8046736"/>
              <a:gd name="connsiteY4" fmla="*/ 7058133 h 8050114"/>
              <a:gd name="connsiteX5" fmla="*/ 1628382 w 8046736"/>
              <a:gd name="connsiteY5" fmla="*/ 7058133 h 8050114"/>
              <a:gd name="connsiteX6" fmla="*/ 991565 w 8046736"/>
              <a:gd name="connsiteY6" fmla="*/ 6421048 h 8050114"/>
              <a:gd name="connsiteX7" fmla="*/ 991565 w 8046736"/>
              <a:gd name="connsiteY7" fmla="*/ 1629066 h 8050114"/>
              <a:gd name="connsiteX8" fmla="*/ 1628382 w 8046736"/>
              <a:gd name="connsiteY8" fmla="*/ 991982 h 8050114"/>
              <a:gd name="connsiteX9" fmla="*/ 4023368 w 8046736"/>
              <a:gd name="connsiteY9" fmla="*/ 0 h 8050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46736" h="8050114">
                <a:moveTo>
                  <a:pt x="4023368" y="0"/>
                </a:moveTo>
                <a:cubicBezTo>
                  <a:pt x="4890340" y="0"/>
                  <a:pt x="5757310" y="330660"/>
                  <a:pt x="6418354" y="991982"/>
                </a:cubicBezTo>
                <a:cubicBezTo>
                  <a:pt x="7055170" y="1629066"/>
                  <a:pt x="7055170" y="1629066"/>
                  <a:pt x="7055170" y="1629066"/>
                </a:cubicBezTo>
                <a:cubicBezTo>
                  <a:pt x="8377258" y="2951708"/>
                  <a:pt x="8377258" y="5098406"/>
                  <a:pt x="7055170" y="6421048"/>
                </a:cubicBezTo>
                <a:cubicBezTo>
                  <a:pt x="6418354" y="7058133"/>
                  <a:pt x="6418354" y="7058133"/>
                  <a:pt x="6418354" y="7058133"/>
                </a:cubicBezTo>
                <a:cubicBezTo>
                  <a:pt x="5096266" y="8380775"/>
                  <a:pt x="2950470" y="8380775"/>
                  <a:pt x="1628382" y="7058133"/>
                </a:cubicBezTo>
                <a:cubicBezTo>
                  <a:pt x="991565" y="6421048"/>
                  <a:pt x="991565" y="6421048"/>
                  <a:pt x="991565" y="6421048"/>
                </a:cubicBezTo>
                <a:cubicBezTo>
                  <a:pt x="-330522" y="5098406"/>
                  <a:pt x="-330522" y="2951708"/>
                  <a:pt x="991565" y="1629066"/>
                </a:cubicBezTo>
                <a:cubicBezTo>
                  <a:pt x="1628382" y="991982"/>
                  <a:pt x="1628382" y="991982"/>
                  <a:pt x="1628382" y="991982"/>
                </a:cubicBezTo>
                <a:cubicBezTo>
                  <a:pt x="2289426" y="330660"/>
                  <a:pt x="3156397" y="0"/>
                  <a:pt x="4023368" y="0"/>
                </a:cubicBez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84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7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99AC5CB4-5FF9-4E18-9D94-94478F1FCEB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628821" y="87924"/>
            <a:ext cx="6934359" cy="6682152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3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450" fill="hold"/>
                                        <p:tgtEl>
                                          <p:spTgt spid="3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99AC5CB4-5FF9-4E18-9D94-94478F1FCEB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1501" y="667781"/>
            <a:ext cx="5730875" cy="5522440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3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450" fill="hold"/>
                                        <p:tgtEl>
                                          <p:spTgt spid="3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99AC5CB4-5FF9-4E18-9D94-94478F1FCEB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335716" y="-246184"/>
            <a:ext cx="7627794" cy="7350367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8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4150" fill="hold"/>
                                        <p:tgtEl>
                                          <p:spTgt spid="3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99AC5CB4-5FF9-4E18-9D94-94478F1FCEB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729597" y="-246184"/>
            <a:ext cx="8732806" cy="7350367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9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4150" fill="hold"/>
                                        <p:tgtEl>
                                          <p:spTgt spid="3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99AC5CB4-5FF9-4E18-9D94-94478F1FCEB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79722" y="667781"/>
            <a:ext cx="5730875" cy="5522440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3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450" fill="hold"/>
                                        <p:tgtEl>
                                          <p:spTgt spid="3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99AC5CB4-5FF9-4E18-9D94-94478F1FCEB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230562" y="667781"/>
            <a:ext cx="5730875" cy="5522440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4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450" fill="hold"/>
                                        <p:tgtEl>
                                          <p:spTgt spid="3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1">
          <p15:clr>
            <a:srgbClr val="FBAE40"/>
          </p15:clr>
        </p15:guide>
        <p15:guide id="3" pos="985">
          <p15:clr>
            <a:srgbClr val="FBAE40"/>
          </p15:clr>
        </p15:guide>
        <p15:guide id="4" pos="14377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76F69F73-D8F6-4011-B18F-94501EB735F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3" y="1953493"/>
            <a:ext cx="10628516" cy="4904509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4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3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3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76F69F73-D8F6-4011-B18F-94501EB735F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1743" y="0"/>
            <a:ext cx="10628516" cy="4904509"/>
          </a:xfrm>
          <a:custGeom>
            <a:avLst/>
            <a:gdLst>
              <a:gd name="connsiteX0" fmla="*/ 0 w 7829549"/>
              <a:gd name="connsiteY0" fmla="*/ 0 h 7543801"/>
              <a:gd name="connsiteX1" fmla="*/ 7829549 w 7829549"/>
              <a:gd name="connsiteY1" fmla="*/ 0 h 7543801"/>
              <a:gd name="connsiteX2" fmla="*/ 7829549 w 7829549"/>
              <a:gd name="connsiteY2" fmla="*/ 7543801 h 7543801"/>
              <a:gd name="connsiteX3" fmla="*/ 0 w 7829549"/>
              <a:gd name="connsiteY3" fmla="*/ 7543801 h 754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29549" h="7543801">
                <a:moveTo>
                  <a:pt x="0" y="0"/>
                </a:moveTo>
                <a:lnTo>
                  <a:pt x="7829549" y="0"/>
                </a:lnTo>
                <a:lnTo>
                  <a:pt x="7829549" y="7543801"/>
                </a:lnTo>
                <a:lnTo>
                  <a:pt x="0" y="7543801"/>
                </a:lnTo>
                <a:close/>
              </a:path>
            </a:pathLst>
          </a:custGeom>
          <a:pattFill prst="pct60">
            <a:fgClr>
              <a:schemeClr val="bg1"/>
            </a:fgClr>
            <a:bgClr>
              <a:schemeClr val="bg1">
                <a:lumMod val="85000"/>
              </a:schemeClr>
            </a:bgClr>
          </a:pattFill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6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3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3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e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>
            <a:extLst>
              <a:ext uri="{FF2B5EF4-FFF2-40B4-BE49-F238E27FC236}">
                <a16:creationId xmlns:a16="http://schemas.microsoft.com/office/drawing/2014/main" id="{76029D84-E496-C243-9183-93BA460D2A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0506" y="677874"/>
            <a:ext cx="3705225" cy="132556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4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D34808FB-F801-D14F-836B-C44936E557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0275" y="419101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8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olor 01"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2">
            <a:extLst>
              <a:ext uri="{FF2B5EF4-FFF2-40B4-BE49-F238E27FC236}">
                <a16:creationId xmlns:a16="http://schemas.microsoft.com/office/drawing/2014/main" id="{2B58DDAB-370D-7944-A6BD-13B8D8281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0445" y="3064404"/>
            <a:ext cx="10151110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673FAA6A-02E3-0440-BBF1-83000E3985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0445" y="2743663"/>
            <a:ext cx="10151110" cy="320741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  <p:pic>
        <p:nvPicPr>
          <p:cNvPr id="19" name="Picture 18" descr="A close up of a sign&#10;&#10;Description automatically generated">
            <a:extLst>
              <a:ext uri="{FF2B5EF4-FFF2-40B4-BE49-F238E27FC236}">
                <a16:creationId xmlns:a16="http://schemas.microsoft.com/office/drawing/2014/main" id="{D41059FF-6F3B-2F4D-937C-A6143B83EB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84138" y="5831372"/>
            <a:ext cx="1109285" cy="614036"/>
          </a:xfrm>
          <a:prstGeom prst="rect">
            <a:avLst/>
          </a:prstGeom>
        </p:spPr>
      </p:pic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EC5A5-E646-4943-8BEF-009BD8A1CB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34146" y="5860793"/>
            <a:ext cx="1169177" cy="307883"/>
          </a:xfrm>
          <a:prstGeom prst="rect">
            <a:avLst/>
          </a:prstGeom>
        </p:spPr>
      </p:pic>
      <p:pic>
        <p:nvPicPr>
          <p:cNvPr id="21" name="Picture 20" descr="A picture containing black&#10;&#10;Description automatically generated">
            <a:extLst>
              <a:ext uri="{FF2B5EF4-FFF2-40B4-BE49-F238E27FC236}">
                <a16:creationId xmlns:a16="http://schemas.microsoft.com/office/drawing/2014/main" id="{1BE23452-D022-4942-82E0-010BD279CF9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863" y="5623807"/>
            <a:ext cx="1261702" cy="730151"/>
          </a:xfrm>
          <a:prstGeom prst="rect">
            <a:avLst/>
          </a:prstGeom>
        </p:spPr>
      </p:pic>
      <p:pic>
        <p:nvPicPr>
          <p:cNvPr id="22" name="Picture 21" descr="A picture containing object, clock, orange&#10;&#10;Description automatically generated">
            <a:extLst>
              <a:ext uri="{FF2B5EF4-FFF2-40B4-BE49-F238E27FC236}">
                <a16:creationId xmlns:a16="http://schemas.microsoft.com/office/drawing/2014/main" id="{D7160AD8-3CFB-7841-84B6-96AA9F198D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31418" y="5831372"/>
            <a:ext cx="1446867" cy="43406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BE8BA57-5C68-E744-A91E-41129285061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8963" y="5714744"/>
            <a:ext cx="912520" cy="59998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DD6C95F-FFD8-2C45-8483-1B67E828540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5700" y="5623807"/>
            <a:ext cx="912807" cy="97951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9E0407F-E8B1-400A-A099-406424C3262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4852065" y="801795"/>
            <a:ext cx="2282716" cy="830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10086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36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olor 0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7A83399-C345-1E41-901E-1601576219AA}"/>
              </a:ext>
            </a:extLst>
          </p:cNvPr>
          <p:cNvSpPr txBox="1"/>
          <p:nvPr userDrawn="1"/>
        </p:nvSpPr>
        <p:spPr>
          <a:xfrm rot="16200000">
            <a:off x="-885800" y="5067376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00" b="1" dirty="0">
                <a:solidFill>
                  <a:schemeClr val="accent3"/>
                </a:solidFill>
              </a:rPr>
              <a:t>TITLE OF THE DECK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EE2F28-8100-0B4B-B8A3-CF33958C18D9}"/>
              </a:ext>
            </a:extLst>
          </p:cNvPr>
          <p:cNvSpPr txBox="1"/>
          <p:nvPr userDrawn="1"/>
        </p:nvSpPr>
        <p:spPr>
          <a:xfrm rot="16200000">
            <a:off x="-885800" y="1575181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chemeClr val="accent3"/>
                </a:solidFill>
              </a:rPr>
              <a:t>MONTH 00, YEAR</a:t>
            </a:r>
          </a:p>
        </p:txBody>
      </p:sp>
      <p:pic>
        <p:nvPicPr>
          <p:cNvPr id="7" name="Google Shape;646;p126">
            <a:extLst>
              <a:ext uri="{FF2B5EF4-FFF2-40B4-BE49-F238E27FC236}">
                <a16:creationId xmlns:a16="http://schemas.microsoft.com/office/drawing/2014/main" id="{CFAF3C29-FBE9-634A-A320-31A713387A29}"/>
              </a:ext>
            </a:extLst>
          </p:cNvPr>
          <p:cNvPicPr preferRelativeResize="0"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22435" y="356945"/>
            <a:ext cx="3747129" cy="195533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le 12">
            <a:extLst>
              <a:ext uri="{FF2B5EF4-FFF2-40B4-BE49-F238E27FC236}">
                <a16:creationId xmlns:a16="http://schemas.microsoft.com/office/drawing/2014/main" id="{3DF69F4C-D597-A040-9A12-40222E0831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0445" y="3318404"/>
            <a:ext cx="10151110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FE9278FB-FFFF-6845-95AB-CE19E9A01D0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0445" y="2997663"/>
            <a:ext cx="10151110" cy="320741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tx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375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/ Image 0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6B5F37-6BAF-0741-BBCA-AB04537E4C0A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A83399-C345-1E41-901E-1601576219AA}"/>
              </a:ext>
            </a:extLst>
          </p:cNvPr>
          <p:cNvSpPr txBox="1"/>
          <p:nvPr userDrawn="1"/>
        </p:nvSpPr>
        <p:spPr>
          <a:xfrm rot="16200000">
            <a:off x="-885800" y="5067376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00" b="1" dirty="0">
                <a:solidFill>
                  <a:schemeClr val="accent3"/>
                </a:solidFill>
              </a:rPr>
              <a:t>TITLE OF THE DECK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EE2F28-8100-0B4B-B8A3-CF33958C18D9}"/>
              </a:ext>
            </a:extLst>
          </p:cNvPr>
          <p:cNvSpPr txBox="1"/>
          <p:nvPr userDrawn="1"/>
        </p:nvSpPr>
        <p:spPr>
          <a:xfrm rot="16200000">
            <a:off x="-885800" y="1575181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chemeClr val="accent3"/>
                </a:solidFill>
              </a:rPr>
              <a:t>MONTH 00, YEAR</a:t>
            </a:r>
          </a:p>
        </p:txBody>
      </p:sp>
      <p:pic>
        <p:nvPicPr>
          <p:cNvPr id="12" name="Google Shape;646;p126">
            <a:extLst>
              <a:ext uri="{FF2B5EF4-FFF2-40B4-BE49-F238E27FC236}">
                <a16:creationId xmlns:a16="http://schemas.microsoft.com/office/drawing/2014/main" id="{42D5A966-670D-8A45-AEEA-611EDD6954BC}"/>
              </a:ext>
            </a:extLst>
          </p:cNvPr>
          <p:cNvPicPr preferRelativeResize="0"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2392" y="4544411"/>
            <a:ext cx="3705225" cy="193346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EB6BB3BF-03CA-AC4E-81F0-FAB920CCE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2974" y="1763924"/>
            <a:ext cx="4575492" cy="2780487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FD718183-DF22-7541-B0E6-695B4DCCF77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2974" y="1443182"/>
            <a:ext cx="4575492" cy="233217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tx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E53B967A-B102-9C4D-9B74-B599C899277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06160" y="0"/>
            <a:ext cx="6096000" cy="68580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20038759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olor 01">
    <p:bg>
      <p:bgPr>
        <a:solidFill>
          <a:schemeClr val="bg1">
            <a:lumMod val="95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7A83399-C345-1E41-901E-1601576219AA}"/>
              </a:ext>
            </a:extLst>
          </p:cNvPr>
          <p:cNvSpPr txBox="1"/>
          <p:nvPr userDrawn="1"/>
        </p:nvSpPr>
        <p:spPr>
          <a:xfrm rot="16200000">
            <a:off x="-885800" y="5067376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00" b="1" dirty="0">
                <a:solidFill>
                  <a:schemeClr val="accent3"/>
                </a:solidFill>
              </a:rPr>
              <a:t>Community and Anchor Partner Comparison Tables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EE2F28-8100-0B4B-B8A3-CF33958C18D9}"/>
              </a:ext>
            </a:extLst>
          </p:cNvPr>
          <p:cNvSpPr txBox="1"/>
          <p:nvPr userDrawn="1"/>
        </p:nvSpPr>
        <p:spPr>
          <a:xfrm rot="16200000">
            <a:off x="-885800" y="1575181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chemeClr val="accent3"/>
                </a:solidFill>
              </a:rPr>
              <a:t>November 10, 2020</a:t>
            </a:r>
          </a:p>
        </p:txBody>
      </p:sp>
      <p:pic>
        <p:nvPicPr>
          <p:cNvPr id="7" name="Google Shape;646;p126">
            <a:extLst>
              <a:ext uri="{FF2B5EF4-FFF2-40B4-BE49-F238E27FC236}">
                <a16:creationId xmlns:a16="http://schemas.microsoft.com/office/drawing/2014/main" id="{CFAF3C29-FBE9-634A-A320-31A713387A29}"/>
              </a:ext>
            </a:extLst>
          </p:cNvPr>
          <p:cNvPicPr preferRelativeResize="0"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23491" y="356945"/>
            <a:ext cx="3345016" cy="195533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itle 12">
            <a:extLst>
              <a:ext uri="{FF2B5EF4-FFF2-40B4-BE49-F238E27FC236}">
                <a16:creationId xmlns:a16="http://schemas.microsoft.com/office/drawing/2014/main" id="{2B58DDAB-370D-7944-A6BD-13B8D8281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0445" y="3064404"/>
            <a:ext cx="10151110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673FAA6A-02E3-0440-BBF1-83000E3985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0445" y="2743663"/>
            <a:ext cx="10151110" cy="320741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F63E25D1-888B-3D48-B9AC-FA9132E7F25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6850" y="5831372"/>
            <a:ext cx="1681231" cy="483354"/>
          </a:xfrm>
          <a:prstGeom prst="rect">
            <a:avLst/>
          </a:prstGeom>
        </p:spPr>
      </p:pic>
      <p:pic>
        <p:nvPicPr>
          <p:cNvPr id="19" name="Picture 18" descr="A close up of a sign&#10;&#10;Description automatically generated">
            <a:extLst>
              <a:ext uri="{FF2B5EF4-FFF2-40B4-BE49-F238E27FC236}">
                <a16:creationId xmlns:a16="http://schemas.microsoft.com/office/drawing/2014/main" id="{D41059FF-6F3B-2F4D-937C-A6143B83EB1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84138" y="5831372"/>
            <a:ext cx="916859" cy="507520"/>
          </a:xfrm>
          <a:prstGeom prst="rect">
            <a:avLst/>
          </a:prstGeom>
        </p:spPr>
      </p:pic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EC5A5-E646-4943-8BEF-009BD8A1CBB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93934" y="5831372"/>
            <a:ext cx="1169177" cy="307883"/>
          </a:xfrm>
          <a:prstGeom prst="rect">
            <a:avLst/>
          </a:prstGeom>
        </p:spPr>
      </p:pic>
      <p:pic>
        <p:nvPicPr>
          <p:cNvPr id="21" name="Picture 20" descr="A picture containing black&#10;&#10;Description automatically generated">
            <a:extLst>
              <a:ext uri="{FF2B5EF4-FFF2-40B4-BE49-F238E27FC236}">
                <a16:creationId xmlns:a16="http://schemas.microsoft.com/office/drawing/2014/main" id="{1BE23452-D022-4942-82E0-010BD279CF9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863" y="5623807"/>
            <a:ext cx="1261702" cy="730151"/>
          </a:xfrm>
          <a:prstGeom prst="rect">
            <a:avLst/>
          </a:prstGeom>
        </p:spPr>
      </p:pic>
      <p:pic>
        <p:nvPicPr>
          <p:cNvPr id="22" name="Picture 21" descr="A picture containing object, clock, orange&#10;&#10;Description automatically generated">
            <a:extLst>
              <a:ext uri="{FF2B5EF4-FFF2-40B4-BE49-F238E27FC236}">
                <a16:creationId xmlns:a16="http://schemas.microsoft.com/office/drawing/2014/main" id="{D7160AD8-3CFB-7841-84B6-96AA9F198D2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31418" y="5831372"/>
            <a:ext cx="1446867" cy="43406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BE8BA57-5C68-E744-A91E-41129285061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8963" y="5714744"/>
            <a:ext cx="912520" cy="59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612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36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olor 0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7A83399-C345-1E41-901E-1601576219AA}"/>
              </a:ext>
            </a:extLst>
          </p:cNvPr>
          <p:cNvSpPr txBox="1"/>
          <p:nvPr userDrawn="1"/>
        </p:nvSpPr>
        <p:spPr>
          <a:xfrm rot="16200000">
            <a:off x="-885800" y="5067376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00" b="1" dirty="0">
                <a:solidFill>
                  <a:schemeClr val="accent3"/>
                </a:solidFill>
              </a:rPr>
              <a:t>Community and Anchor Partner Comparison Tables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EE2F28-8100-0B4B-B8A3-CF33958C18D9}"/>
              </a:ext>
            </a:extLst>
          </p:cNvPr>
          <p:cNvSpPr txBox="1"/>
          <p:nvPr userDrawn="1"/>
        </p:nvSpPr>
        <p:spPr>
          <a:xfrm rot="16200000">
            <a:off x="-885800" y="1575181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chemeClr val="accent3"/>
                </a:solidFill>
              </a:rPr>
              <a:t>November 10, 2020</a:t>
            </a:r>
          </a:p>
        </p:txBody>
      </p:sp>
      <p:pic>
        <p:nvPicPr>
          <p:cNvPr id="7" name="Google Shape;646;p126">
            <a:extLst>
              <a:ext uri="{FF2B5EF4-FFF2-40B4-BE49-F238E27FC236}">
                <a16:creationId xmlns:a16="http://schemas.microsoft.com/office/drawing/2014/main" id="{CFAF3C29-FBE9-634A-A320-31A713387A29}"/>
              </a:ext>
            </a:extLst>
          </p:cNvPr>
          <p:cNvPicPr preferRelativeResize="0"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22435" y="356945"/>
            <a:ext cx="3747129" cy="195533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le 12">
            <a:extLst>
              <a:ext uri="{FF2B5EF4-FFF2-40B4-BE49-F238E27FC236}">
                <a16:creationId xmlns:a16="http://schemas.microsoft.com/office/drawing/2014/main" id="{3DF69F4C-D597-A040-9A12-40222E0831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0445" y="3318404"/>
            <a:ext cx="10151110" cy="132556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FE9278FB-FFFF-6845-95AB-CE19E9A01D0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0445" y="2997663"/>
            <a:ext cx="10151110" cy="320741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tx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742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/ Image 0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6B5F37-6BAF-0741-BBCA-AB04537E4C0A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A83399-C345-1E41-901E-1601576219AA}"/>
              </a:ext>
            </a:extLst>
          </p:cNvPr>
          <p:cNvSpPr txBox="1"/>
          <p:nvPr userDrawn="1"/>
        </p:nvSpPr>
        <p:spPr>
          <a:xfrm rot="16200000">
            <a:off x="-885800" y="5067376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00" b="1" dirty="0">
                <a:solidFill>
                  <a:schemeClr val="accent3"/>
                </a:solidFill>
              </a:rPr>
              <a:t>TITLE OF THE DECK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EE2F28-8100-0B4B-B8A3-CF33958C18D9}"/>
              </a:ext>
            </a:extLst>
          </p:cNvPr>
          <p:cNvSpPr txBox="1"/>
          <p:nvPr userDrawn="1"/>
        </p:nvSpPr>
        <p:spPr>
          <a:xfrm rot="16200000">
            <a:off x="-885800" y="1575181"/>
            <a:ext cx="25406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chemeClr val="accent3"/>
                </a:solidFill>
              </a:rPr>
              <a:t>MONTH 00, YEAR</a:t>
            </a:r>
          </a:p>
        </p:txBody>
      </p:sp>
      <p:pic>
        <p:nvPicPr>
          <p:cNvPr id="12" name="Google Shape;646;p126">
            <a:extLst>
              <a:ext uri="{FF2B5EF4-FFF2-40B4-BE49-F238E27FC236}">
                <a16:creationId xmlns:a16="http://schemas.microsoft.com/office/drawing/2014/main" id="{42D5A966-670D-8A45-AEEA-611EDD6954BC}"/>
              </a:ext>
            </a:extLst>
          </p:cNvPr>
          <p:cNvPicPr preferRelativeResize="0"/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2392" y="4544411"/>
            <a:ext cx="3705225" cy="193346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EB6BB3BF-03CA-AC4E-81F0-FAB920CCE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2974" y="1763924"/>
            <a:ext cx="4575492" cy="2780487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2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FD718183-DF22-7541-B0E6-695B4DCCF77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2974" y="1443182"/>
            <a:ext cx="4575492" cy="233217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tx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E53B967A-B102-9C4D-9B74-B599C899277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06160" y="0"/>
            <a:ext cx="6096000" cy="68580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11365317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48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3314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Left P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0">
            <a:extLst>
              <a:ext uri="{FF2B5EF4-FFF2-40B4-BE49-F238E27FC236}">
                <a16:creationId xmlns:a16="http://schemas.microsoft.com/office/drawing/2014/main" id="{D5BE3981-18C3-6A4A-8929-D36FB17D53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0506" y="2075225"/>
            <a:ext cx="2943087" cy="39350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</a:t>
            </a:r>
          </a:p>
        </p:txBody>
      </p:sp>
      <p:sp>
        <p:nvSpPr>
          <p:cNvPr id="6" name="Title 12">
            <a:extLst>
              <a:ext uri="{FF2B5EF4-FFF2-40B4-BE49-F238E27FC236}">
                <a16:creationId xmlns:a16="http://schemas.microsoft.com/office/drawing/2014/main" id="{3A5418EE-EEB3-304E-A406-FDE769F643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0506" y="677874"/>
            <a:ext cx="3705225" cy="132556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4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FA58E3F3-E1B1-FC4C-8C3F-51BFA26B869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0275" y="419101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9171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ent Slide Right P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2B8D9BE-AAC0-1949-BB98-986858E191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40902" y="686668"/>
            <a:ext cx="6265298" cy="1325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</a:t>
            </a:r>
          </a:p>
        </p:txBody>
      </p:sp>
      <p:sp>
        <p:nvSpPr>
          <p:cNvPr id="5" name="Title 12">
            <a:extLst>
              <a:ext uri="{FF2B5EF4-FFF2-40B4-BE49-F238E27FC236}">
                <a16:creationId xmlns:a16="http://schemas.microsoft.com/office/drawing/2014/main" id="{2C9E2C96-1071-B342-A28B-2A2923C65F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0506" y="677874"/>
            <a:ext cx="3705225" cy="132556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400" b="1" i="0" dirty="0">
                <a:cs typeface="Calibri" panose="020F0502020204030204" pitchFamily="34" charset="0"/>
              </a:defRPr>
            </a:lvl1pPr>
          </a:lstStyle>
          <a:p>
            <a:r>
              <a:rPr lang="en-US" dirty="0"/>
              <a:t>MAIN TITLE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5DF1E97B-21D1-5C4D-8926-02579E7F6B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0275" y="419101"/>
            <a:ext cx="3705225" cy="20955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>
                <a:solidFill>
                  <a:schemeClr val="accen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THE SUBTITLE: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8662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64" userDrawn="1">
          <p15:clr>
            <a:srgbClr val="FBAE40"/>
          </p15:clr>
        </p15:guide>
        <p15:guide id="3" pos="648" userDrawn="1">
          <p15:clr>
            <a:srgbClr val="FBAE40"/>
          </p15:clr>
        </p15:guide>
        <p15:guide id="4" pos="724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hyperlink" Target="https://www.linkedin.com/" TargetMode="Externa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hyperlink" Target="https://www.facebook.com/" TargetMode="External"/></Relationships>
</file>

<file path=ppt/slideMasters/_rels/slideMaster5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48.xml"/><Relationship Id="rId18" Type="http://schemas.openxmlformats.org/officeDocument/2006/relationships/slideLayout" Target="../slideLayouts/slideLayout53.xml"/><Relationship Id="rId26" Type="http://schemas.openxmlformats.org/officeDocument/2006/relationships/slideLayout" Target="../slideLayouts/slideLayout61.xml"/><Relationship Id="rId21" Type="http://schemas.openxmlformats.org/officeDocument/2006/relationships/slideLayout" Target="../slideLayouts/slideLayout56.xml"/><Relationship Id="rId34" Type="http://schemas.openxmlformats.org/officeDocument/2006/relationships/slideLayout" Target="../slideLayouts/slideLayout69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17" Type="http://schemas.openxmlformats.org/officeDocument/2006/relationships/slideLayout" Target="../slideLayouts/slideLayout52.xml"/><Relationship Id="rId25" Type="http://schemas.openxmlformats.org/officeDocument/2006/relationships/slideLayout" Target="../slideLayouts/slideLayout60.xml"/><Relationship Id="rId33" Type="http://schemas.openxmlformats.org/officeDocument/2006/relationships/slideLayout" Target="../slideLayouts/slideLayout68.xml"/><Relationship Id="rId38" Type="http://schemas.openxmlformats.org/officeDocument/2006/relationships/hyperlink" Target="https://twitter.com/" TargetMode="External"/><Relationship Id="rId2" Type="http://schemas.openxmlformats.org/officeDocument/2006/relationships/slideLayout" Target="../slideLayouts/slideLayout37.xml"/><Relationship Id="rId16" Type="http://schemas.openxmlformats.org/officeDocument/2006/relationships/slideLayout" Target="../slideLayouts/slideLayout51.xml"/><Relationship Id="rId20" Type="http://schemas.openxmlformats.org/officeDocument/2006/relationships/slideLayout" Target="../slideLayouts/slideLayout55.xml"/><Relationship Id="rId29" Type="http://schemas.openxmlformats.org/officeDocument/2006/relationships/slideLayout" Target="../slideLayouts/slideLayout64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24" Type="http://schemas.openxmlformats.org/officeDocument/2006/relationships/slideLayout" Target="../slideLayouts/slideLayout59.xml"/><Relationship Id="rId32" Type="http://schemas.openxmlformats.org/officeDocument/2006/relationships/slideLayout" Target="../slideLayouts/slideLayout67.xml"/><Relationship Id="rId37" Type="http://schemas.openxmlformats.org/officeDocument/2006/relationships/hyperlink" Target="https://www.linkedin.com/" TargetMode="External"/><Relationship Id="rId5" Type="http://schemas.openxmlformats.org/officeDocument/2006/relationships/slideLayout" Target="../slideLayouts/slideLayout40.xml"/><Relationship Id="rId15" Type="http://schemas.openxmlformats.org/officeDocument/2006/relationships/slideLayout" Target="../slideLayouts/slideLayout50.xml"/><Relationship Id="rId23" Type="http://schemas.openxmlformats.org/officeDocument/2006/relationships/slideLayout" Target="../slideLayouts/slideLayout58.xml"/><Relationship Id="rId28" Type="http://schemas.openxmlformats.org/officeDocument/2006/relationships/slideLayout" Target="../slideLayouts/slideLayout63.xml"/><Relationship Id="rId36" Type="http://schemas.openxmlformats.org/officeDocument/2006/relationships/hyperlink" Target="https://www.facebook.com/" TargetMode="External"/><Relationship Id="rId10" Type="http://schemas.openxmlformats.org/officeDocument/2006/relationships/slideLayout" Target="../slideLayouts/slideLayout45.xml"/><Relationship Id="rId19" Type="http://schemas.openxmlformats.org/officeDocument/2006/relationships/slideLayout" Target="../slideLayouts/slideLayout54.xml"/><Relationship Id="rId31" Type="http://schemas.openxmlformats.org/officeDocument/2006/relationships/slideLayout" Target="../slideLayouts/slideLayout66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Relationship Id="rId22" Type="http://schemas.openxmlformats.org/officeDocument/2006/relationships/slideLayout" Target="../slideLayouts/slideLayout57.xml"/><Relationship Id="rId27" Type="http://schemas.openxmlformats.org/officeDocument/2006/relationships/slideLayout" Target="../slideLayouts/slideLayout62.xml"/><Relationship Id="rId30" Type="http://schemas.openxmlformats.org/officeDocument/2006/relationships/slideLayout" Target="../slideLayouts/slideLayout65.xml"/><Relationship Id="rId35" Type="http://schemas.openxmlformats.org/officeDocument/2006/relationships/theme" Target="../theme/theme5.xml"/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2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7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360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3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172272D-0BEE-4F42-AE2E-4A6615847F7E}"/>
              </a:ext>
            </a:extLst>
          </p:cNvPr>
          <p:cNvSpPr txBox="1"/>
          <p:nvPr userDrawn="1"/>
        </p:nvSpPr>
        <p:spPr>
          <a:xfrm>
            <a:off x="226206" y="6366644"/>
            <a:ext cx="4866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A657A6DC-12EA-294E-BBA8-5785FB94FB36}" type="slidenum">
              <a:rPr lang="en-US" sz="1000" b="1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pPr algn="l"/>
              <a:t>‹#›</a:t>
            </a:fld>
            <a:endParaRPr lang="en-US" sz="1000" b="1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757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7" r:id="rId2"/>
    <p:sldLayoutId id="2147483736" r:id="rId3"/>
    <p:sldLayoutId id="2147483690" r:id="rId4"/>
    <p:sldLayoutId id="2147483689" r:id="rId5"/>
    <p:sldLayoutId id="2147483712" r:id="rId6"/>
    <p:sldLayoutId id="2147483713" r:id="rId7"/>
    <p:sldLayoutId id="2147483733" r:id="rId8"/>
    <p:sldLayoutId id="2147483734" r:id="rId9"/>
    <p:sldLayoutId id="2147483732" r:id="rId10"/>
    <p:sldLayoutId id="2147483714" r:id="rId11"/>
    <p:sldLayoutId id="2147483710" r:id="rId12"/>
    <p:sldLayoutId id="214748370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32" userDrawn="1">
          <p15:clr>
            <a:srgbClr val="F26B43"/>
          </p15:clr>
        </p15:guide>
        <p15:guide id="4" pos="7224" userDrawn="1">
          <p15:clr>
            <a:srgbClr val="F26B43"/>
          </p15:clr>
        </p15:guide>
        <p15:guide id="5" orient="horz" pos="386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152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47" r:id="rId2"/>
    <p:sldLayoutId id="2147483708" r:id="rId3"/>
    <p:sldLayoutId id="2147483705" r:id="rId4"/>
    <p:sldLayoutId id="2147483746" r:id="rId5"/>
    <p:sldLayoutId id="2147483686" r:id="rId6"/>
    <p:sldLayoutId id="2147483738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C0609E7-B21A-44A3-8DFD-8D2964CD8535}"/>
              </a:ext>
            </a:extLst>
          </p:cNvPr>
          <p:cNvSpPr txBox="1"/>
          <p:nvPr userDrawn="1"/>
        </p:nvSpPr>
        <p:spPr>
          <a:xfrm rot="16200000">
            <a:off x="11242721" y="2927923"/>
            <a:ext cx="1117614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l"/>
            <a:r>
              <a:rPr lang="en-US" sz="1000" b="1" dirty="0">
                <a:solidFill>
                  <a:schemeClr val="tx1"/>
                </a:solidFill>
                <a:latin typeface="+mj-lt"/>
              </a:rPr>
              <a:t>GOYN Senegal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9DEC81-A035-4291-8FEC-7FC53A59434A}"/>
              </a:ext>
            </a:extLst>
          </p:cNvPr>
          <p:cNvSpPr txBox="1"/>
          <p:nvPr userDrawn="1"/>
        </p:nvSpPr>
        <p:spPr>
          <a:xfrm rot="16200000">
            <a:off x="-706400" y="3213557"/>
            <a:ext cx="21937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GOYN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C360901-01AD-4430-8498-AB1A082771C1}"/>
              </a:ext>
            </a:extLst>
          </p:cNvPr>
          <p:cNvSpPr/>
          <p:nvPr userDrawn="1"/>
        </p:nvSpPr>
        <p:spPr>
          <a:xfrm>
            <a:off x="364772" y="369582"/>
            <a:ext cx="51405" cy="51412"/>
          </a:xfrm>
          <a:prstGeom prst="ellipse">
            <a:avLst/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1BF17D6-2B7C-4C41-8849-23DB4B7E1C12}"/>
              </a:ext>
            </a:extLst>
          </p:cNvPr>
          <p:cNvSpPr/>
          <p:nvPr userDrawn="1"/>
        </p:nvSpPr>
        <p:spPr>
          <a:xfrm>
            <a:off x="364772" y="518410"/>
            <a:ext cx="51405" cy="51412"/>
          </a:xfrm>
          <a:prstGeom prst="ellipse">
            <a:avLst/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A9D41FB-1A1C-4F29-8C1E-719377825060}"/>
              </a:ext>
            </a:extLst>
          </p:cNvPr>
          <p:cNvSpPr/>
          <p:nvPr userDrawn="1"/>
        </p:nvSpPr>
        <p:spPr>
          <a:xfrm>
            <a:off x="364772" y="667238"/>
            <a:ext cx="51405" cy="51412"/>
          </a:xfrm>
          <a:prstGeom prst="ellipse">
            <a:avLst/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9A9AFC40-C19C-466C-9791-7DEB2FEE23C0}"/>
              </a:ext>
            </a:extLst>
          </p:cNvPr>
          <p:cNvSpPr txBox="1">
            <a:spLocks/>
          </p:cNvSpPr>
          <p:nvPr userDrawn="1"/>
        </p:nvSpPr>
        <p:spPr>
          <a:xfrm>
            <a:off x="11702935" y="4438872"/>
            <a:ext cx="162261" cy="291381"/>
          </a:xfrm>
          <a:prstGeom prst="rect">
            <a:avLst/>
          </a:prstGeom>
        </p:spPr>
        <p:txBody>
          <a:bodyPr vert="horz" wrap="none" lIns="60952" tIns="30476" rIns="60952" bIns="30476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1200" b="1" smtClean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pPr algn="ctr"/>
              <a:t>‹#›</a:t>
            </a:fld>
            <a:endParaRPr lang="en-US" sz="700" b="1">
              <a:solidFill>
                <a:schemeClr val="tx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DDB5754-4A17-4F18-85D7-0668385162B1}"/>
              </a:ext>
            </a:extLst>
          </p:cNvPr>
          <p:cNvSpPr/>
          <p:nvPr userDrawn="1"/>
        </p:nvSpPr>
        <p:spPr>
          <a:xfrm>
            <a:off x="262392" y="5977044"/>
            <a:ext cx="292068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solidFill>
                  <a:schemeClr val="tx1">
                    <a:lumMod val="25000"/>
                    <a:lumOff val="75000"/>
                  </a:schemeClr>
                </a:solidFill>
                <a:latin typeface="Designball-Social-01" pitchFamily="2" charset="0"/>
              </a:rPr>
              <a:t>b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0EB4B01-E0D4-41D6-B0B5-C3E601C093A8}"/>
              </a:ext>
            </a:extLst>
          </p:cNvPr>
          <p:cNvSpPr/>
          <p:nvPr userDrawn="1"/>
        </p:nvSpPr>
        <p:spPr>
          <a:xfrm>
            <a:off x="261591" y="5659343"/>
            <a:ext cx="293670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solidFill>
                  <a:schemeClr val="tx1">
                    <a:lumMod val="25000"/>
                    <a:lumOff val="75000"/>
                  </a:schemeClr>
                </a:solidFill>
                <a:latin typeface="Designball-Social-01" pitchFamily="2" charset="0"/>
              </a:rPr>
              <a:t>C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3077327-4749-4A2A-9539-D5CFD65ADE24}"/>
              </a:ext>
            </a:extLst>
          </p:cNvPr>
          <p:cNvSpPr/>
          <p:nvPr userDrawn="1"/>
        </p:nvSpPr>
        <p:spPr>
          <a:xfrm>
            <a:off x="272812" y="6294746"/>
            <a:ext cx="271229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solidFill>
                  <a:schemeClr val="tx1">
                    <a:lumMod val="25000"/>
                    <a:lumOff val="75000"/>
                  </a:schemeClr>
                </a:solidFill>
                <a:latin typeface="Designball-Social-01" pitchFamily="2" charset="0"/>
              </a:rPr>
              <a:t>c</a:t>
            </a:r>
          </a:p>
        </p:txBody>
      </p:sp>
      <p:sp>
        <p:nvSpPr>
          <p:cNvPr id="22" name="Rectangle 21">
            <a:hlinkClick r:id="rId14"/>
            <a:extLst>
              <a:ext uri="{FF2B5EF4-FFF2-40B4-BE49-F238E27FC236}">
                <a16:creationId xmlns:a16="http://schemas.microsoft.com/office/drawing/2014/main" id="{357E916F-D03F-400B-92D0-514464AC5906}"/>
              </a:ext>
            </a:extLst>
          </p:cNvPr>
          <p:cNvSpPr/>
          <p:nvPr userDrawn="1"/>
        </p:nvSpPr>
        <p:spPr>
          <a:xfrm>
            <a:off x="325196" y="6037649"/>
            <a:ext cx="166459" cy="221974"/>
          </a:xfrm>
          <a:prstGeom prst="rect">
            <a:avLst/>
          </a:prstGeom>
          <a:solidFill>
            <a:schemeClr val="bg2">
              <a:alpha val="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24" name="Rectangle 23">
            <a:hlinkClick r:id="rId15"/>
            <a:extLst>
              <a:ext uri="{FF2B5EF4-FFF2-40B4-BE49-F238E27FC236}">
                <a16:creationId xmlns:a16="http://schemas.microsoft.com/office/drawing/2014/main" id="{E6528BCF-F9D9-4428-9259-3D1D856AF34C}"/>
              </a:ext>
            </a:extLst>
          </p:cNvPr>
          <p:cNvSpPr/>
          <p:nvPr userDrawn="1"/>
        </p:nvSpPr>
        <p:spPr>
          <a:xfrm>
            <a:off x="325196" y="5722264"/>
            <a:ext cx="166459" cy="221974"/>
          </a:xfrm>
          <a:prstGeom prst="rect">
            <a:avLst/>
          </a:prstGeom>
          <a:solidFill>
            <a:schemeClr val="bg2">
              <a:alpha val="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25" name="Rectangle 24">
            <a:hlinkClick r:id="rId16"/>
            <a:extLst>
              <a:ext uri="{FF2B5EF4-FFF2-40B4-BE49-F238E27FC236}">
                <a16:creationId xmlns:a16="http://schemas.microsoft.com/office/drawing/2014/main" id="{AE8E1F3D-8A55-4DEB-BF09-65EA7E80144B}"/>
              </a:ext>
            </a:extLst>
          </p:cNvPr>
          <p:cNvSpPr/>
          <p:nvPr userDrawn="1"/>
        </p:nvSpPr>
        <p:spPr>
          <a:xfrm>
            <a:off x="325196" y="6353035"/>
            <a:ext cx="166459" cy="221974"/>
          </a:xfrm>
          <a:prstGeom prst="rect">
            <a:avLst/>
          </a:prstGeom>
          <a:solidFill>
            <a:schemeClr val="bg2">
              <a:alpha val="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142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  <p:txStyles>
    <p:titleStyle>
      <a:lvl1pPr algn="l" defTabSz="914217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54" indent="-228554" algn="l" defTabSz="91421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663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71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80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89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97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06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14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23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4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3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51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8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>
          <p15:clr>
            <a:srgbClr val="F26B43"/>
          </p15:clr>
        </p15:guide>
        <p15:guide id="2" pos="7681">
          <p15:clr>
            <a:srgbClr val="F26B43"/>
          </p15:clr>
        </p15:guide>
        <p15:guide id="3" orient="horz" pos="816">
          <p15:clr>
            <a:srgbClr val="F26B43"/>
          </p15:clr>
        </p15:guide>
        <p15:guide id="4" orient="horz" pos="7776">
          <p15:clr>
            <a:srgbClr val="F26B43"/>
          </p15:clr>
        </p15:guide>
        <p15:guide id="5" pos="14377">
          <p15:clr>
            <a:srgbClr val="F26B43"/>
          </p15:clr>
        </p15:guide>
        <p15:guide id="6" pos="98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C0609E7-B21A-44A3-8DFD-8D2964CD8535}"/>
              </a:ext>
            </a:extLst>
          </p:cNvPr>
          <p:cNvSpPr txBox="1"/>
          <p:nvPr userDrawn="1"/>
        </p:nvSpPr>
        <p:spPr>
          <a:xfrm rot="16200000">
            <a:off x="11197838" y="2927923"/>
            <a:ext cx="1207382" cy="24622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l"/>
            <a:r>
              <a:rPr lang="en-US" sz="1000" b="1" dirty="0">
                <a:solidFill>
                  <a:schemeClr val="tx1"/>
                </a:solidFill>
                <a:latin typeface="+mj-lt"/>
              </a:rPr>
              <a:t>GOYN - Senegal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9DEC81-A035-4291-8FEC-7FC53A59434A}"/>
              </a:ext>
            </a:extLst>
          </p:cNvPr>
          <p:cNvSpPr txBox="1"/>
          <p:nvPr userDrawn="1"/>
        </p:nvSpPr>
        <p:spPr>
          <a:xfrm rot="16200000">
            <a:off x="-706400" y="3213557"/>
            <a:ext cx="21937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GOYN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C360901-01AD-4430-8498-AB1A082771C1}"/>
              </a:ext>
            </a:extLst>
          </p:cNvPr>
          <p:cNvSpPr/>
          <p:nvPr userDrawn="1"/>
        </p:nvSpPr>
        <p:spPr>
          <a:xfrm>
            <a:off x="364772" y="369582"/>
            <a:ext cx="51405" cy="51412"/>
          </a:xfrm>
          <a:prstGeom prst="ellipse">
            <a:avLst/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1BF17D6-2B7C-4C41-8849-23DB4B7E1C12}"/>
              </a:ext>
            </a:extLst>
          </p:cNvPr>
          <p:cNvSpPr/>
          <p:nvPr userDrawn="1"/>
        </p:nvSpPr>
        <p:spPr>
          <a:xfrm>
            <a:off x="364772" y="518410"/>
            <a:ext cx="51405" cy="51412"/>
          </a:xfrm>
          <a:prstGeom prst="ellipse">
            <a:avLst/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A9D41FB-1A1C-4F29-8C1E-719377825060}"/>
              </a:ext>
            </a:extLst>
          </p:cNvPr>
          <p:cNvSpPr/>
          <p:nvPr userDrawn="1"/>
        </p:nvSpPr>
        <p:spPr>
          <a:xfrm>
            <a:off x="364772" y="667238"/>
            <a:ext cx="51405" cy="51412"/>
          </a:xfrm>
          <a:prstGeom prst="ellipse">
            <a:avLst/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9A9AFC40-C19C-466C-9791-7DEB2FEE23C0}"/>
              </a:ext>
            </a:extLst>
          </p:cNvPr>
          <p:cNvSpPr txBox="1">
            <a:spLocks/>
          </p:cNvSpPr>
          <p:nvPr userDrawn="1"/>
        </p:nvSpPr>
        <p:spPr>
          <a:xfrm>
            <a:off x="11702935" y="4438872"/>
            <a:ext cx="162261" cy="291381"/>
          </a:xfrm>
          <a:prstGeom prst="rect">
            <a:avLst/>
          </a:prstGeom>
        </p:spPr>
        <p:txBody>
          <a:bodyPr vert="horz" wrap="none" lIns="60952" tIns="30476" rIns="60952" bIns="30476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1200" b="1" smtClean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pPr algn="ctr"/>
              <a:t>‹#›</a:t>
            </a:fld>
            <a:endParaRPr lang="en-US" sz="700" b="1">
              <a:solidFill>
                <a:schemeClr val="tx1">
                  <a:lumMod val="90000"/>
                  <a:lumOff val="10000"/>
                </a:schemeClr>
              </a:solidFill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6CD4B45-DE3A-4B59-B7B6-590FD82FF4A1}"/>
              </a:ext>
            </a:extLst>
          </p:cNvPr>
          <p:cNvSpPr/>
          <p:nvPr userDrawn="1"/>
        </p:nvSpPr>
        <p:spPr>
          <a:xfrm>
            <a:off x="262392" y="5977044"/>
            <a:ext cx="292068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Designball-Social-01" pitchFamily="2" charset="0"/>
              </a:rPr>
              <a:t>b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DBF76F-A5BF-4FE4-9E19-DA0FF8895EED}"/>
              </a:ext>
            </a:extLst>
          </p:cNvPr>
          <p:cNvSpPr/>
          <p:nvPr userDrawn="1"/>
        </p:nvSpPr>
        <p:spPr>
          <a:xfrm>
            <a:off x="261591" y="5659343"/>
            <a:ext cx="293670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Designball-Social-01" pitchFamily="2" charset="0"/>
              </a:rPr>
              <a:t>C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E2F99E-EA47-4EDD-93A2-372AC98AA753}"/>
              </a:ext>
            </a:extLst>
          </p:cNvPr>
          <p:cNvSpPr/>
          <p:nvPr userDrawn="1"/>
        </p:nvSpPr>
        <p:spPr>
          <a:xfrm>
            <a:off x="272812" y="6294746"/>
            <a:ext cx="271229" cy="3385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Designball-Social-01" pitchFamily="2" charset="0"/>
              </a:rPr>
              <a:t>c</a:t>
            </a:r>
          </a:p>
        </p:txBody>
      </p:sp>
      <p:sp>
        <p:nvSpPr>
          <p:cNvPr id="17" name="Rectangle 16">
            <a:hlinkClick r:id="rId36"/>
            <a:extLst>
              <a:ext uri="{FF2B5EF4-FFF2-40B4-BE49-F238E27FC236}">
                <a16:creationId xmlns:a16="http://schemas.microsoft.com/office/drawing/2014/main" id="{5BD735A8-43BA-4459-B25B-E3B90F10C583}"/>
              </a:ext>
            </a:extLst>
          </p:cNvPr>
          <p:cNvSpPr/>
          <p:nvPr userDrawn="1"/>
        </p:nvSpPr>
        <p:spPr>
          <a:xfrm>
            <a:off x="325196" y="6037649"/>
            <a:ext cx="166459" cy="221974"/>
          </a:xfrm>
          <a:prstGeom prst="rect">
            <a:avLst/>
          </a:prstGeom>
          <a:solidFill>
            <a:schemeClr val="bg2">
              <a:alpha val="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18" name="Rectangle 17">
            <a:hlinkClick r:id="rId37"/>
            <a:extLst>
              <a:ext uri="{FF2B5EF4-FFF2-40B4-BE49-F238E27FC236}">
                <a16:creationId xmlns:a16="http://schemas.microsoft.com/office/drawing/2014/main" id="{2DF9135E-E526-4CCC-9C22-56BB385A847C}"/>
              </a:ext>
            </a:extLst>
          </p:cNvPr>
          <p:cNvSpPr/>
          <p:nvPr userDrawn="1"/>
        </p:nvSpPr>
        <p:spPr>
          <a:xfrm>
            <a:off x="325196" y="5722264"/>
            <a:ext cx="166459" cy="221974"/>
          </a:xfrm>
          <a:prstGeom prst="rect">
            <a:avLst/>
          </a:prstGeom>
          <a:solidFill>
            <a:schemeClr val="bg2">
              <a:alpha val="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  <p:sp>
        <p:nvSpPr>
          <p:cNvPr id="26" name="Rectangle 25">
            <a:hlinkClick r:id="rId38"/>
            <a:extLst>
              <a:ext uri="{FF2B5EF4-FFF2-40B4-BE49-F238E27FC236}">
                <a16:creationId xmlns:a16="http://schemas.microsoft.com/office/drawing/2014/main" id="{45462E15-C4A9-4807-B343-3389E51B6F38}"/>
              </a:ext>
            </a:extLst>
          </p:cNvPr>
          <p:cNvSpPr/>
          <p:nvPr userDrawn="1"/>
        </p:nvSpPr>
        <p:spPr>
          <a:xfrm>
            <a:off x="325196" y="6353035"/>
            <a:ext cx="166459" cy="221974"/>
          </a:xfrm>
          <a:prstGeom prst="rect">
            <a:avLst/>
          </a:prstGeom>
          <a:solidFill>
            <a:schemeClr val="bg2">
              <a:alpha val="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>
                  <a:lumMod val="25000"/>
                  <a:lumOff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  <p:sldLayoutId id="2147483828" r:id="rId18"/>
    <p:sldLayoutId id="2147483829" r:id="rId19"/>
    <p:sldLayoutId id="2147483830" r:id="rId20"/>
    <p:sldLayoutId id="2147483831" r:id="rId21"/>
    <p:sldLayoutId id="2147483832" r:id="rId22"/>
    <p:sldLayoutId id="2147483833" r:id="rId23"/>
    <p:sldLayoutId id="2147483834" r:id="rId24"/>
    <p:sldLayoutId id="2147483835" r:id="rId25"/>
    <p:sldLayoutId id="2147483836" r:id="rId26"/>
    <p:sldLayoutId id="2147483837" r:id="rId27"/>
    <p:sldLayoutId id="2147483838" r:id="rId28"/>
    <p:sldLayoutId id="2147483840" r:id="rId29"/>
    <p:sldLayoutId id="2147483841" r:id="rId30"/>
    <p:sldLayoutId id="2147483842" r:id="rId31"/>
    <p:sldLayoutId id="2147483843" r:id="rId32"/>
    <p:sldLayoutId id="2147483844" r:id="rId33"/>
    <p:sldLayoutId id="2147483845" r:id="rId3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  <p:txStyles>
    <p:titleStyle>
      <a:lvl1pPr algn="l" defTabSz="914217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54" indent="-228554" algn="l" defTabSz="91421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663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71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80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89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97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06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14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23" indent="-228554" algn="l" defTabSz="91421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4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3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51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0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8" algn="l" defTabSz="9142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>
          <p15:clr>
            <a:srgbClr val="F26B43"/>
          </p15:clr>
        </p15:guide>
        <p15:guide id="2" pos="7681">
          <p15:clr>
            <a:srgbClr val="F26B43"/>
          </p15:clr>
        </p15:guide>
        <p15:guide id="3" orient="horz" pos="816">
          <p15:clr>
            <a:srgbClr val="F26B43"/>
          </p15:clr>
        </p15:guide>
        <p15:guide id="4" orient="horz" pos="7776">
          <p15:clr>
            <a:srgbClr val="F26B43"/>
          </p15:clr>
        </p15:guide>
        <p15:guide id="5" pos="14377">
          <p15:clr>
            <a:srgbClr val="F26B43"/>
          </p15:clr>
        </p15:guide>
        <p15:guide id="6" pos="98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6009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866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6A672-E247-A843-AA06-E6298E53D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445" y="3084525"/>
            <a:ext cx="10151110" cy="1325563"/>
          </a:xfrm>
        </p:spPr>
        <p:txBody>
          <a:bodyPr/>
          <a:lstStyle/>
          <a:p>
            <a:r>
              <a:rPr lang="en-US" dirty="0">
                <a:latin typeface="Helvetica" pitchFamily="2" charset="0"/>
              </a:rPr>
              <a:t>Community Engagement Plan Template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DFCB6-DACF-475E-84A9-C1C72C91CE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20445" y="3747306"/>
            <a:ext cx="10151110" cy="320741"/>
          </a:xfrm>
        </p:spPr>
        <p:txBody>
          <a:bodyPr/>
          <a:lstStyle/>
          <a:p>
            <a:r>
              <a:rPr lang="en-US" sz="2200" dirty="0"/>
              <a:t>xx/xx/</a:t>
            </a:r>
            <a:r>
              <a:rPr lang="en-US" sz="2200" dirty="0" err="1"/>
              <a:t>xxxx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95852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B4862CA-B330-4B01-B598-AE9D4F5BEE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0275" y="1582856"/>
            <a:ext cx="6319611" cy="3935049"/>
          </a:xfrm>
        </p:spPr>
        <p:txBody>
          <a:bodyPr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1800" b="1" dirty="0">
                <a:solidFill>
                  <a:schemeClr val="accent1"/>
                </a:solidFill>
                <a:latin typeface="Arial Black" panose="020B0A04020102020204" pitchFamily="34" charset="0"/>
              </a:rPr>
              <a:t>CONTEXT AND OBJECTIVES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1800" b="1" dirty="0">
                <a:solidFill>
                  <a:schemeClr val="accent1"/>
                </a:solidFill>
                <a:latin typeface="Arial Black" panose="020B0A04020102020204" pitchFamily="34" charset="0"/>
              </a:rPr>
              <a:t>STRUCTURE OF THE GOYN COLLABORATIVE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1800" b="1" dirty="0">
                <a:solidFill>
                  <a:schemeClr val="accent1"/>
                </a:solidFill>
                <a:latin typeface="Arial Black" panose="020B0A04020102020204" pitchFamily="34" charset="0"/>
              </a:rPr>
              <a:t>COMMUNITY ENGAGEMENT PLAN</a:t>
            </a:r>
          </a:p>
          <a:p>
            <a:pPr marL="10287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Youth Advisory Group</a:t>
            </a:r>
          </a:p>
          <a:p>
            <a:pPr marL="10287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Multi-Stakeholder Advisory Group</a:t>
            </a:r>
          </a:p>
          <a:p>
            <a:pPr marL="10287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Working groups</a:t>
            </a:r>
          </a:p>
          <a:p>
            <a:pPr marL="10287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Broader community</a:t>
            </a:r>
          </a:p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>
                <a:solidFill>
                  <a:schemeClr val="accent1"/>
                </a:solidFill>
                <a:latin typeface="Arial Black" panose="020B0A04020102020204" pitchFamily="34" charset="0"/>
              </a:rPr>
              <a:t>4. TIMELINE</a:t>
            </a:r>
          </a:p>
          <a:p>
            <a:pPr marL="1028700" lvl="1" indent="-342900"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AD31FC-F6FA-474A-859D-C29617708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35A5A4-47CA-4318-A343-FE0497BC25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COMMUNITY ENGAGEMENT PLAN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B5CECD-7DD6-43BA-A88B-3326D70CCD57}"/>
              </a:ext>
            </a:extLst>
          </p:cNvPr>
          <p:cNvSpPr/>
          <p:nvPr/>
        </p:nvSpPr>
        <p:spPr>
          <a:xfrm>
            <a:off x="7506118" y="1582856"/>
            <a:ext cx="3366198" cy="408441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This is a suggested structure that touches on the main points that should be covered in your community engagement plan.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 You are welcome to develop your own structure by adding or removing sections, changing headings, etc.</a:t>
            </a:r>
          </a:p>
        </p:txBody>
      </p:sp>
    </p:spTree>
    <p:extLst>
      <p:ext uri="{BB962C8B-B14F-4D97-AF65-F5344CB8AC3E}">
        <p14:creationId xmlns:p14="http://schemas.microsoft.com/office/powerpoint/2010/main" val="3203253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AD31FC-F6FA-474A-859D-C29617708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506" y="677874"/>
            <a:ext cx="5165494" cy="1325563"/>
          </a:xfrm>
        </p:spPr>
        <p:txBody>
          <a:bodyPr/>
          <a:lstStyle/>
          <a:p>
            <a:r>
              <a:rPr lang="en-US" dirty="0"/>
              <a:t>1. CONTEXT AND OBJECTIVES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35A5A4-47CA-4318-A343-FE0497BC25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COMMUNITY ENGAGEMENT PLAN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5431A3F-B365-45AC-9968-C5754C2105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0506" y="1633098"/>
            <a:ext cx="10330988" cy="3935049"/>
          </a:xfrm>
        </p:spPr>
        <p:txBody>
          <a:bodyPr/>
          <a:lstStyle/>
          <a:p>
            <a:r>
              <a:rPr lang="en-US" sz="1600" dirty="0">
                <a:latin typeface="+mj-lt"/>
              </a:rPr>
              <a:t>This document outlines the community engagement plan for GOYN in </a:t>
            </a:r>
            <a:r>
              <a:rPr lang="en-US" sz="1600" i="1" dirty="0">
                <a:latin typeface="+mj-lt"/>
              </a:rPr>
              <a:t>&lt;community&gt;</a:t>
            </a:r>
            <a:r>
              <a:rPr lang="en-US" sz="1600" dirty="0">
                <a:latin typeface="+mj-lt"/>
              </a:rPr>
              <a:t>.</a:t>
            </a:r>
          </a:p>
          <a:p>
            <a:r>
              <a:rPr lang="en-US" sz="1600" dirty="0">
                <a:latin typeface="+mj-lt"/>
              </a:rPr>
              <a:t>The plan was developed by the GOYN Team in </a:t>
            </a:r>
            <a:r>
              <a:rPr lang="en-US" sz="1600" i="1" dirty="0">
                <a:latin typeface="+mj-lt"/>
              </a:rPr>
              <a:t>&lt;community&gt;</a:t>
            </a:r>
            <a:r>
              <a:rPr lang="en-US" sz="1600" dirty="0">
                <a:latin typeface="+mj-lt"/>
              </a:rPr>
              <a:t>. </a:t>
            </a:r>
            <a:r>
              <a:rPr lang="en-US" sz="1600" i="1" dirty="0">
                <a:latin typeface="+mj-lt"/>
              </a:rPr>
              <a:t>&lt;You may want to add more details here about the process you followed to develop the plan.&gt;</a:t>
            </a:r>
          </a:p>
          <a:p>
            <a:r>
              <a:rPr lang="en-US" sz="1600" dirty="0">
                <a:latin typeface="+mj-lt"/>
              </a:rPr>
              <a:t>The community engagement plan has </a:t>
            </a:r>
            <a:r>
              <a:rPr lang="en-US" sz="1600" i="1" dirty="0">
                <a:latin typeface="+mj-lt"/>
              </a:rPr>
              <a:t>&lt;X&gt;</a:t>
            </a:r>
            <a:r>
              <a:rPr lang="en-US" sz="1600" dirty="0">
                <a:latin typeface="+mj-lt"/>
              </a:rPr>
              <a:t> main objectives: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>
                <a:latin typeface="+mj-lt"/>
              </a:rPr>
              <a:t>&lt;Objective 1&gt; </a:t>
            </a:r>
            <a:r>
              <a:rPr lang="en-US" sz="1600" dirty="0">
                <a:latin typeface="+mj-lt"/>
              </a:rPr>
              <a:t>(e.g. “explain how and when GOYN will engage with stakeholders in the community</a:t>
            </a:r>
            <a:r>
              <a:rPr lang="en-US" sz="1600" i="1" dirty="0">
                <a:latin typeface="+mj-lt"/>
              </a:rPr>
              <a:t>”</a:t>
            </a:r>
            <a:r>
              <a:rPr lang="en-US" sz="1600" dirty="0">
                <a:latin typeface="+mj-lt"/>
              </a:rPr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rgbClr val="262626">
                    <a:lumMod val="75000"/>
                    <a:lumOff val="25000"/>
                  </a:srgbClr>
                </a:solidFill>
                <a:latin typeface="Arial" panose="020B0604020202020204"/>
              </a:rPr>
              <a:t>&lt;Objective 2&gt; </a:t>
            </a:r>
            <a:r>
              <a:rPr lang="en-US" sz="1600" dirty="0">
                <a:solidFill>
                  <a:srgbClr val="262626">
                    <a:lumMod val="75000"/>
                    <a:lumOff val="25000"/>
                  </a:srgbClr>
                </a:solidFill>
                <a:latin typeface="Arial" panose="020B0604020202020204"/>
              </a:rPr>
              <a:t>(e.g. “explain why GOYN will engage different stakeholder groups”)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rgbClr val="262626">
                    <a:lumMod val="75000"/>
                    <a:lumOff val="25000"/>
                  </a:srgbClr>
                </a:solidFill>
                <a:latin typeface="Arial" panose="020B0604020202020204"/>
              </a:rPr>
              <a:t>&lt;Objective 3&gt; </a:t>
            </a:r>
            <a:r>
              <a:rPr lang="en-US" sz="1600" dirty="0">
                <a:solidFill>
                  <a:srgbClr val="262626">
                    <a:lumMod val="75000"/>
                    <a:lumOff val="25000"/>
                  </a:srgbClr>
                </a:solidFill>
                <a:latin typeface="Arial" panose="020B0604020202020204"/>
              </a:rPr>
              <a:t>(e.g. “set a timeline for community engagement activities in </a:t>
            </a:r>
            <a:r>
              <a:rPr lang="en-US" sz="1600" i="1" dirty="0">
                <a:solidFill>
                  <a:srgbClr val="262626">
                    <a:lumMod val="75000"/>
                    <a:lumOff val="25000"/>
                  </a:srgbClr>
                </a:solidFill>
                <a:latin typeface="Arial" panose="020B0604020202020204"/>
              </a:rPr>
              <a:t>&lt;community&gt;”</a:t>
            </a:r>
            <a:r>
              <a:rPr lang="en-US" sz="1600" dirty="0">
                <a:solidFill>
                  <a:srgbClr val="262626">
                    <a:lumMod val="75000"/>
                    <a:lumOff val="25000"/>
                  </a:srgbClr>
                </a:solidFill>
                <a:latin typeface="Arial" panose="020B0604020202020204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>
                <a:solidFill>
                  <a:srgbClr val="262626">
                    <a:lumMod val="75000"/>
                    <a:lumOff val="25000"/>
                  </a:srgbClr>
                </a:solidFill>
                <a:latin typeface="Arial" panose="020B0604020202020204"/>
              </a:rPr>
              <a:t>Add more objectives as needed</a:t>
            </a:r>
            <a:endParaRPr lang="en-US" sz="1600" i="1" dirty="0">
              <a:latin typeface="+mj-lt"/>
            </a:endParaRP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34560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AD31FC-F6FA-474A-859D-C29617708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506" y="677874"/>
            <a:ext cx="8129518" cy="1325563"/>
          </a:xfrm>
        </p:spPr>
        <p:txBody>
          <a:bodyPr/>
          <a:lstStyle/>
          <a:p>
            <a:r>
              <a:rPr lang="en-US" dirty="0"/>
              <a:t>2. STRUCTURE OF THE GOYN COLLABORATIVE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35A5A4-47CA-4318-A343-FE0497BC25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COMMUNITY ENGAGEMENT PLAN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5431A3F-B365-45AC-9968-C5754C2105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0506" y="1633098"/>
            <a:ext cx="10330988" cy="3935049"/>
          </a:xfrm>
        </p:spPr>
        <p:txBody>
          <a:bodyPr/>
          <a:lstStyle/>
          <a:p>
            <a:r>
              <a:rPr lang="en-US" sz="1600" i="1" dirty="0">
                <a:latin typeface="+mj-lt"/>
              </a:rPr>
              <a:t>&lt;Use this slide to introduce the structure of your Collaborative, including core GOYN team, Youth Advisory Group, Multi-Stakeholder Advisory Group, Working Groups and broader community. You can use additional slides to introduce the members of each group.&gt;</a:t>
            </a: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88710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AD31FC-F6FA-474A-859D-C29617708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506" y="677874"/>
            <a:ext cx="5862180" cy="13255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3. COMMUNITY ENGAGEMENT PLAN</a:t>
            </a:r>
            <a:br>
              <a:rPr lang="en-US" dirty="0"/>
            </a:br>
            <a:endParaRPr lang="en-US" b="0" i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35A5A4-47CA-4318-A343-FE0497BC25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COMMUNITY ENGAGEMENT PLAN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D03D572D-74A6-4C4A-8334-7D378E58EB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78834" y="1235432"/>
            <a:ext cx="10330988" cy="559596"/>
          </a:xfrm>
        </p:spPr>
        <p:txBody>
          <a:bodyPr/>
          <a:lstStyle/>
          <a:p>
            <a:r>
              <a:rPr lang="en-US" sz="1600" dirty="0">
                <a:latin typeface="+mj-lt"/>
              </a:rPr>
              <a:t>This is how, when and why GOYN will engage the community over time.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6E78FE8-1A8C-4474-B7D0-DCDFDCA09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451338"/>
              </p:ext>
            </p:extLst>
          </p:nvPr>
        </p:nvGraphicFramePr>
        <p:xfrm>
          <a:off x="1075493" y="1755574"/>
          <a:ext cx="10234329" cy="438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0901">
                  <a:extLst>
                    <a:ext uri="{9D8B030D-6E8A-4147-A177-3AD203B41FA5}">
                      <a16:colId xmlns:a16="http://schemas.microsoft.com/office/drawing/2014/main" val="3525147909"/>
                    </a:ext>
                  </a:extLst>
                </a:gridCol>
                <a:gridCol w="3396264">
                  <a:extLst>
                    <a:ext uri="{9D8B030D-6E8A-4147-A177-3AD203B41FA5}">
                      <a16:colId xmlns:a16="http://schemas.microsoft.com/office/drawing/2014/main" val="2397780253"/>
                    </a:ext>
                  </a:extLst>
                </a:gridCol>
                <a:gridCol w="2558582">
                  <a:extLst>
                    <a:ext uri="{9D8B030D-6E8A-4147-A177-3AD203B41FA5}">
                      <a16:colId xmlns:a16="http://schemas.microsoft.com/office/drawing/2014/main" val="2202381781"/>
                    </a:ext>
                  </a:extLst>
                </a:gridCol>
                <a:gridCol w="2558582">
                  <a:extLst>
                    <a:ext uri="{9D8B030D-6E8A-4147-A177-3AD203B41FA5}">
                      <a16:colId xmlns:a16="http://schemas.microsoft.com/office/drawing/2014/main" val="2232383439"/>
                    </a:ext>
                  </a:extLst>
                </a:gridCol>
              </a:tblGrid>
              <a:tr h="356960">
                <a:tc>
                  <a:txBody>
                    <a:bodyPr/>
                    <a:lstStyle/>
                    <a:p>
                      <a:r>
                        <a:rPr lang="en-US" sz="1200" dirty="0"/>
                        <a:t>GOYN Collaborative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Engagement model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Purpose of engagement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How OY will be involved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208435"/>
                  </a:ext>
                </a:extLst>
              </a:tr>
              <a:tr h="668246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Youth Advisory Group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Meeting frequency + length (e.g. biweekly one-hour meeting)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Meeting format (e.g. workshop, informal discussion)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Participants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Inform GOYN strategy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Guide implementation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Build OY capacity + agency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All YAG members are OY</a:t>
                      </a:r>
                      <a:endParaRPr lang="en-US" sz="12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03987"/>
                  </a:ext>
                </a:extLst>
              </a:tr>
              <a:tr h="668246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Multi-Stakeholder Advisory Group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Meeting frequency + length (e.g. biweekly one-hour meeting)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Meeting format (e.g. workshop, informal discussion)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Participants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Inform GOYN strategy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Guide implementation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Build cross-sector links and relationships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Two OY are part of the MSAG</a:t>
                      </a:r>
                      <a:endParaRPr lang="en-US" sz="12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57660"/>
                  </a:ext>
                </a:extLst>
              </a:tr>
              <a:tr h="668246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Working groups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Meeting frequency + length (e.g. biweekly one-hour meeting)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Meeting format (e.g. workshop, informal discussion)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Participants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Design &amp; implement interventions within a specific GOYN pathway or theme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Each working group will include &lt;two&gt; OY</a:t>
                      </a:r>
                      <a:endParaRPr lang="en-US" sz="12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447819"/>
                  </a:ext>
                </a:extLst>
              </a:tr>
              <a:tr h="668246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Broader community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Meeting frequency + length (e.g. biweekly one-hour meeting)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Meeting format (e.g. workshop, informal discussion)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Participants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Build GOYN visibility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Update stakeholders on GOYN progress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Issue calls to action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Etc.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&lt;to be defined&gt;</a:t>
                      </a:r>
                      <a:endParaRPr lang="en-US" sz="12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555168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D0483DAC-48DC-42AF-8B39-C383A69F49EB}"/>
              </a:ext>
            </a:extLst>
          </p:cNvPr>
          <p:cNvSpPr/>
          <p:nvPr/>
        </p:nvSpPr>
        <p:spPr>
          <a:xfrm>
            <a:off x="9061145" y="419101"/>
            <a:ext cx="2248678" cy="81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EXAMPLE – TO BE CUSTOMIZED BY EACH COMMUNITY</a:t>
            </a:r>
          </a:p>
        </p:txBody>
      </p:sp>
    </p:spTree>
    <p:extLst>
      <p:ext uri="{BB962C8B-B14F-4D97-AF65-F5344CB8AC3E}">
        <p14:creationId xmlns:p14="http://schemas.microsoft.com/office/powerpoint/2010/main" val="816621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AD31FC-F6FA-474A-859D-C29617708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506" y="677874"/>
            <a:ext cx="4917635" cy="1325563"/>
          </a:xfrm>
        </p:spPr>
        <p:txBody>
          <a:bodyPr/>
          <a:lstStyle/>
          <a:p>
            <a:r>
              <a:rPr lang="en-US" dirty="0"/>
              <a:t>6. TIMELINE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35A5A4-47CA-4318-A343-FE0497BC25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YOUTH ENGAGEMENT STRATEGY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46A8DD20-B494-43DB-8E73-AF04C62BBB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0506" y="1340655"/>
            <a:ext cx="10330988" cy="3935049"/>
          </a:xfrm>
        </p:spPr>
        <p:txBody>
          <a:bodyPr/>
          <a:lstStyle/>
          <a:p>
            <a:r>
              <a:rPr lang="en-US" sz="1600" dirty="0">
                <a:latin typeface="+mj-lt"/>
              </a:rPr>
              <a:t>This is the timeline that GOYN will follow for community engagement activities in </a:t>
            </a:r>
            <a:r>
              <a:rPr lang="en-US" sz="1600" i="1" dirty="0">
                <a:latin typeface="+mj-lt"/>
              </a:rPr>
              <a:t>&lt;community&gt;</a:t>
            </a:r>
            <a:r>
              <a:rPr lang="en-US" sz="1600" dirty="0">
                <a:latin typeface="+mj-lt"/>
              </a:rPr>
              <a:t>.</a:t>
            </a:r>
            <a:endParaRPr lang="en-US" sz="1600" i="1" dirty="0">
              <a:solidFill>
                <a:srgbClr val="262626">
                  <a:lumMod val="75000"/>
                  <a:lumOff val="25000"/>
                </a:srgbClr>
              </a:solidFill>
              <a:latin typeface="Arial" panose="020B0604020202020204"/>
            </a:endParaRPr>
          </a:p>
          <a:p>
            <a:pPr lvl="0"/>
            <a:endParaRPr lang="en-US" sz="1600" dirty="0">
              <a:solidFill>
                <a:srgbClr val="262626">
                  <a:lumMod val="75000"/>
                  <a:lumOff val="25000"/>
                </a:srgbClr>
              </a:solidFill>
              <a:latin typeface="Arial" panose="020B0604020202020204"/>
            </a:endParaRPr>
          </a:p>
          <a:p>
            <a:pPr lvl="0"/>
            <a:endParaRPr lang="en-US" sz="1600" i="1" dirty="0">
              <a:solidFill>
                <a:srgbClr val="262626">
                  <a:lumMod val="75000"/>
                  <a:lumOff val="25000"/>
                </a:srgbClr>
              </a:solidFill>
              <a:latin typeface="Arial" panose="020B0604020202020204"/>
            </a:endParaRPr>
          </a:p>
          <a:p>
            <a:endParaRPr lang="en-US" sz="1600" dirty="0">
              <a:latin typeface="+mj-lt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A175589-01E3-439A-89D0-042EA33B95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253334"/>
              </p:ext>
            </p:extLst>
          </p:nvPr>
        </p:nvGraphicFramePr>
        <p:xfrm>
          <a:off x="527776" y="1991445"/>
          <a:ext cx="11304399" cy="3979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431">
                  <a:extLst>
                    <a:ext uri="{9D8B030D-6E8A-4147-A177-3AD203B41FA5}">
                      <a16:colId xmlns:a16="http://schemas.microsoft.com/office/drawing/2014/main" val="3525147909"/>
                    </a:ext>
                  </a:extLst>
                </a:gridCol>
                <a:gridCol w="830664">
                  <a:extLst>
                    <a:ext uri="{9D8B030D-6E8A-4147-A177-3AD203B41FA5}">
                      <a16:colId xmlns:a16="http://schemas.microsoft.com/office/drawing/2014/main" val="2397780253"/>
                    </a:ext>
                  </a:extLst>
                </a:gridCol>
                <a:gridCol w="830664">
                  <a:extLst>
                    <a:ext uri="{9D8B030D-6E8A-4147-A177-3AD203B41FA5}">
                      <a16:colId xmlns:a16="http://schemas.microsoft.com/office/drawing/2014/main" val="1593067530"/>
                    </a:ext>
                  </a:extLst>
                </a:gridCol>
                <a:gridCol w="830664">
                  <a:extLst>
                    <a:ext uri="{9D8B030D-6E8A-4147-A177-3AD203B41FA5}">
                      <a16:colId xmlns:a16="http://schemas.microsoft.com/office/drawing/2014/main" val="1171694269"/>
                    </a:ext>
                  </a:extLst>
                </a:gridCol>
                <a:gridCol w="830664">
                  <a:extLst>
                    <a:ext uri="{9D8B030D-6E8A-4147-A177-3AD203B41FA5}">
                      <a16:colId xmlns:a16="http://schemas.microsoft.com/office/drawing/2014/main" val="3104915664"/>
                    </a:ext>
                  </a:extLst>
                </a:gridCol>
                <a:gridCol w="830664">
                  <a:extLst>
                    <a:ext uri="{9D8B030D-6E8A-4147-A177-3AD203B41FA5}">
                      <a16:colId xmlns:a16="http://schemas.microsoft.com/office/drawing/2014/main" val="820568491"/>
                    </a:ext>
                  </a:extLst>
                </a:gridCol>
                <a:gridCol w="830664">
                  <a:extLst>
                    <a:ext uri="{9D8B030D-6E8A-4147-A177-3AD203B41FA5}">
                      <a16:colId xmlns:a16="http://schemas.microsoft.com/office/drawing/2014/main" val="2272662888"/>
                    </a:ext>
                  </a:extLst>
                </a:gridCol>
                <a:gridCol w="830664">
                  <a:extLst>
                    <a:ext uri="{9D8B030D-6E8A-4147-A177-3AD203B41FA5}">
                      <a16:colId xmlns:a16="http://schemas.microsoft.com/office/drawing/2014/main" val="2738991913"/>
                    </a:ext>
                  </a:extLst>
                </a:gridCol>
                <a:gridCol w="830664">
                  <a:extLst>
                    <a:ext uri="{9D8B030D-6E8A-4147-A177-3AD203B41FA5}">
                      <a16:colId xmlns:a16="http://schemas.microsoft.com/office/drawing/2014/main" val="2079813879"/>
                    </a:ext>
                  </a:extLst>
                </a:gridCol>
                <a:gridCol w="830664">
                  <a:extLst>
                    <a:ext uri="{9D8B030D-6E8A-4147-A177-3AD203B41FA5}">
                      <a16:colId xmlns:a16="http://schemas.microsoft.com/office/drawing/2014/main" val="468514086"/>
                    </a:ext>
                  </a:extLst>
                </a:gridCol>
                <a:gridCol w="830664">
                  <a:extLst>
                    <a:ext uri="{9D8B030D-6E8A-4147-A177-3AD203B41FA5}">
                      <a16:colId xmlns:a16="http://schemas.microsoft.com/office/drawing/2014/main" val="1605083097"/>
                    </a:ext>
                  </a:extLst>
                </a:gridCol>
                <a:gridCol w="830664">
                  <a:extLst>
                    <a:ext uri="{9D8B030D-6E8A-4147-A177-3AD203B41FA5}">
                      <a16:colId xmlns:a16="http://schemas.microsoft.com/office/drawing/2014/main" val="1212778779"/>
                    </a:ext>
                  </a:extLst>
                </a:gridCol>
                <a:gridCol w="830664">
                  <a:extLst>
                    <a:ext uri="{9D8B030D-6E8A-4147-A177-3AD203B41FA5}">
                      <a16:colId xmlns:a16="http://schemas.microsoft.com/office/drawing/2014/main" val="2232383439"/>
                    </a:ext>
                  </a:extLst>
                </a:gridCol>
              </a:tblGrid>
              <a:tr h="32192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Month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/>
                        <a:t>Month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/>
                        <a:t>Month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/>
                        <a:t>Month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Month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Month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Month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Month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Month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Month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Month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Month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208435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YAG meetings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03987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MSAG meetings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991115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Broader community meetings</a:t>
                      </a:r>
                    </a:p>
                    <a:p>
                      <a:endParaRPr lang="en-US" sz="105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86379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GOYN Launch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012726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r>
                        <a:rPr lang="en-US" sz="1050" i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Add more activities as needed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i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05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001781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73780B2-448F-4DBA-8057-5ADB9C2718AB}"/>
              </a:ext>
            </a:extLst>
          </p:cNvPr>
          <p:cNvSpPr/>
          <p:nvPr/>
        </p:nvSpPr>
        <p:spPr>
          <a:xfrm>
            <a:off x="8358809" y="237227"/>
            <a:ext cx="3473366" cy="81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Note: you may want to include more details about the anticipated format/purpose of each engagement.</a:t>
            </a:r>
          </a:p>
        </p:txBody>
      </p:sp>
    </p:spTree>
    <p:extLst>
      <p:ext uri="{BB962C8B-B14F-4D97-AF65-F5344CB8AC3E}">
        <p14:creationId xmlns:p14="http://schemas.microsoft.com/office/powerpoint/2010/main" val="351970121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1">
      <a:dk1>
        <a:srgbClr val="060A28"/>
      </a:dk1>
      <a:lt1>
        <a:srgbClr val="FFFFFF"/>
      </a:lt1>
      <a:dk2>
        <a:srgbClr val="262626"/>
      </a:dk2>
      <a:lt2>
        <a:srgbClr val="EBF1F2"/>
      </a:lt2>
      <a:accent1>
        <a:srgbClr val="00A0CC"/>
      </a:accent1>
      <a:accent2>
        <a:srgbClr val="9EB2AD"/>
      </a:accent2>
      <a:accent3>
        <a:srgbClr val="D3E2DF"/>
      </a:accent3>
      <a:accent4>
        <a:srgbClr val="9B00FF"/>
      </a:accent4>
      <a:accent5>
        <a:srgbClr val="FF01A2"/>
      </a:accent5>
      <a:accent6>
        <a:srgbClr val="FE5100"/>
      </a:accent6>
      <a:hlink>
        <a:srgbClr val="0000FF"/>
      </a:hlink>
      <a:folHlink>
        <a:srgbClr val="0AA0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 Slides">
  <a:themeElements>
    <a:clrScheme name="Custom 1">
      <a:dk1>
        <a:srgbClr val="060A28"/>
      </a:dk1>
      <a:lt1>
        <a:srgbClr val="FFFFFF"/>
      </a:lt1>
      <a:dk2>
        <a:srgbClr val="262626"/>
      </a:dk2>
      <a:lt2>
        <a:srgbClr val="EBF1F2"/>
      </a:lt2>
      <a:accent1>
        <a:srgbClr val="00A0CC"/>
      </a:accent1>
      <a:accent2>
        <a:srgbClr val="9EB2AD"/>
      </a:accent2>
      <a:accent3>
        <a:srgbClr val="D3E2DF"/>
      </a:accent3>
      <a:accent4>
        <a:srgbClr val="9B00FF"/>
      </a:accent4>
      <a:accent5>
        <a:srgbClr val="FF01A2"/>
      </a:accent5>
      <a:accent6>
        <a:srgbClr val="FE5100"/>
      </a:accent6>
      <a:hlink>
        <a:srgbClr val="0000FF"/>
      </a:hlink>
      <a:folHlink>
        <a:srgbClr val="0AA06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ivider Slides">
  <a:themeElements>
    <a:clrScheme name="Custom 1">
      <a:dk1>
        <a:srgbClr val="060A28"/>
      </a:dk1>
      <a:lt1>
        <a:srgbClr val="FFFFFF"/>
      </a:lt1>
      <a:dk2>
        <a:srgbClr val="262626"/>
      </a:dk2>
      <a:lt2>
        <a:srgbClr val="EBF1F2"/>
      </a:lt2>
      <a:accent1>
        <a:srgbClr val="00A0CC"/>
      </a:accent1>
      <a:accent2>
        <a:srgbClr val="9EB2AD"/>
      </a:accent2>
      <a:accent3>
        <a:srgbClr val="D3E2DF"/>
      </a:accent3>
      <a:accent4>
        <a:srgbClr val="9B00FF"/>
      </a:accent4>
      <a:accent5>
        <a:srgbClr val="FF01A2"/>
      </a:accent5>
      <a:accent6>
        <a:srgbClr val="FE5100"/>
      </a:accent6>
      <a:hlink>
        <a:srgbClr val="0000FF"/>
      </a:hlink>
      <a:folHlink>
        <a:srgbClr val="0AA06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Nova">
      <a:dk1>
        <a:srgbClr val="172144"/>
      </a:dk1>
      <a:lt1>
        <a:srgbClr val="FFFFFF"/>
      </a:lt1>
      <a:dk2>
        <a:srgbClr val="08C6F9"/>
      </a:dk2>
      <a:lt2>
        <a:srgbClr val="0FBCFA"/>
      </a:lt2>
      <a:accent1>
        <a:srgbClr val="377DFF"/>
      </a:accent1>
      <a:accent2>
        <a:srgbClr val="3087FE"/>
      </a:accent2>
      <a:accent3>
        <a:srgbClr val="2A92FD"/>
      </a:accent3>
      <a:accent4>
        <a:srgbClr val="239CFC"/>
      </a:accent4>
      <a:accent5>
        <a:srgbClr val="1CA7FC"/>
      </a:accent5>
      <a:accent6>
        <a:srgbClr val="15B1FB"/>
      </a:accent6>
      <a:hlink>
        <a:srgbClr val="2F8299"/>
      </a:hlink>
      <a:folHlink>
        <a:srgbClr val="8C8C8C"/>
      </a:folHlink>
    </a:clrScheme>
    <a:fontScheme name="Lymo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6_Office Theme">
  <a:themeElements>
    <a:clrScheme name="Nova">
      <a:dk1>
        <a:srgbClr val="172144"/>
      </a:dk1>
      <a:lt1>
        <a:srgbClr val="FFFFFF"/>
      </a:lt1>
      <a:dk2>
        <a:srgbClr val="08C6F9"/>
      </a:dk2>
      <a:lt2>
        <a:srgbClr val="0FBCFA"/>
      </a:lt2>
      <a:accent1>
        <a:srgbClr val="377DFF"/>
      </a:accent1>
      <a:accent2>
        <a:srgbClr val="3087FE"/>
      </a:accent2>
      <a:accent3>
        <a:srgbClr val="2A92FD"/>
      </a:accent3>
      <a:accent4>
        <a:srgbClr val="239CFC"/>
      </a:accent4>
      <a:accent5>
        <a:srgbClr val="1CA7FC"/>
      </a:accent5>
      <a:accent6>
        <a:srgbClr val="15B1FB"/>
      </a:accent6>
      <a:hlink>
        <a:srgbClr val="2F8299"/>
      </a:hlink>
      <a:folHlink>
        <a:srgbClr val="8C8C8C"/>
      </a:folHlink>
    </a:clrScheme>
    <a:fontScheme name="Lymo">
      <a:majorFont>
        <a:latin typeface="Century Gothic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1_Custom Design">
  <a:themeElements>
    <a:clrScheme name="Custom 1">
      <a:dk1>
        <a:srgbClr val="060A28"/>
      </a:dk1>
      <a:lt1>
        <a:srgbClr val="FFFFFF"/>
      </a:lt1>
      <a:dk2>
        <a:srgbClr val="262626"/>
      </a:dk2>
      <a:lt2>
        <a:srgbClr val="EBF1F2"/>
      </a:lt2>
      <a:accent1>
        <a:srgbClr val="00A0CC"/>
      </a:accent1>
      <a:accent2>
        <a:srgbClr val="9EB2AD"/>
      </a:accent2>
      <a:accent3>
        <a:srgbClr val="D3E2DF"/>
      </a:accent3>
      <a:accent4>
        <a:srgbClr val="9B00FF"/>
      </a:accent4>
      <a:accent5>
        <a:srgbClr val="FF01A2"/>
      </a:accent5>
      <a:accent6>
        <a:srgbClr val="FE5100"/>
      </a:accent6>
      <a:hlink>
        <a:srgbClr val="0000FF"/>
      </a:hlink>
      <a:folHlink>
        <a:srgbClr val="0AA0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2_Custom Design">
  <a:themeElements>
    <a:clrScheme name="Custom 1">
      <a:dk1>
        <a:srgbClr val="060A28"/>
      </a:dk1>
      <a:lt1>
        <a:srgbClr val="FFFFFF"/>
      </a:lt1>
      <a:dk2>
        <a:srgbClr val="262626"/>
      </a:dk2>
      <a:lt2>
        <a:srgbClr val="EBF1F2"/>
      </a:lt2>
      <a:accent1>
        <a:srgbClr val="00A0CC"/>
      </a:accent1>
      <a:accent2>
        <a:srgbClr val="9EB2AD"/>
      </a:accent2>
      <a:accent3>
        <a:srgbClr val="D3E2DF"/>
      </a:accent3>
      <a:accent4>
        <a:srgbClr val="9B00FF"/>
      </a:accent4>
      <a:accent5>
        <a:srgbClr val="FF01A2"/>
      </a:accent5>
      <a:accent6>
        <a:srgbClr val="FE5100"/>
      </a:accent6>
      <a:hlink>
        <a:srgbClr val="0000FF"/>
      </a:hlink>
      <a:folHlink>
        <a:srgbClr val="0AA0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8559</TotalTime>
  <Words>574</Words>
  <Application>Microsoft Office PowerPoint</Application>
  <PresentationFormat>Widescreen</PresentationFormat>
  <Paragraphs>89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6</vt:i4>
      </vt:variant>
    </vt:vector>
  </HeadingPairs>
  <TitlesOfParts>
    <vt:vector size="23" baseType="lpstr">
      <vt:lpstr>Arial</vt:lpstr>
      <vt:lpstr>Arial Black</vt:lpstr>
      <vt:lpstr>Avenir</vt:lpstr>
      <vt:lpstr>Calibre</vt:lpstr>
      <vt:lpstr>Calibri</vt:lpstr>
      <vt:lpstr>Century Gothic</vt:lpstr>
      <vt:lpstr>Designball-Social-01</vt:lpstr>
      <vt:lpstr>Helvetica</vt:lpstr>
      <vt:lpstr>Mangal</vt:lpstr>
      <vt:lpstr>Open Sans Semibold</vt:lpstr>
      <vt:lpstr>Custom Design</vt:lpstr>
      <vt:lpstr>Content Slides</vt:lpstr>
      <vt:lpstr>Divider Slides</vt:lpstr>
      <vt:lpstr>Office Theme</vt:lpstr>
      <vt:lpstr>6_Office Theme</vt:lpstr>
      <vt:lpstr>1_Custom Design</vt:lpstr>
      <vt:lpstr>2_Custom Design</vt:lpstr>
      <vt:lpstr>Community Engagement Plan Template</vt:lpstr>
      <vt:lpstr>TABLE OF CONTENTS</vt:lpstr>
      <vt:lpstr>1. CONTEXT AND OBJECTIVES</vt:lpstr>
      <vt:lpstr>2. STRUCTURE OF THE GOYN COLLABORATIVE</vt:lpstr>
      <vt:lpstr>3. COMMUNITY ENGAGEMENT PLAN </vt:lpstr>
      <vt:lpstr>6. 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BobbiJo McCauley</dc:creator>
  <cp:lastModifiedBy>Cyrielle Auffray</cp:lastModifiedBy>
  <cp:revision>390</cp:revision>
  <dcterms:created xsi:type="dcterms:W3CDTF">2020-04-23T16:03:45Z</dcterms:created>
  <dcterms:modified xsi:type="dcterms:W3CDTF">2021-09-07T15:53:51Z</dcterms:modified>
</cp:coreProperties>
</file>